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2" r:id="rId1"/>
    <p:sldMasterId id="2147483894" r:id="rId2"/>
  </p:sldMasterIdLst>
  <p:notesMasterIdLst>
    <p:notesMasterId r:id="rId28"/>
  </p:notesMasterIdLst>
  <p:sldIdLst>
    <p:sldId id="469" r:id="rId3"/>
    <p:sldId id="446" r:id="rId4"/>
    <p:sldId id="473" r:id="rId5"/>
    <p:sldId id="470" r:id="rId6"/>
    <p:sldId id="381" r:id="rId7"/>
    <p:sldId id="471" r:id="rId8"/>
    <p:sldId id="450" r:id="rId9"/>
    <p:sldId id="472" r:id="rId10"/>
    <p:sldId id="437" r:id="rId11"/>
    <p:sldId id="438" r:id="rId12"/>
    <p:sldId id="439" r:id="rId13"/>
    <p:sldId id="474" r:id="rId14"/>
    <p:sldId id="451" r:id="rId15"/>
    <p:sldId id="429" r:id="rId16"/>
    <p:sldId id="453" r:id="rId17"/>
    <p:sldId id="454" r:id="rId18"/>
    <p:sldId id="460" r:id="rId19"/>
    <p:sldId id="461" r:id="rId20"/>
    <p:sldId id="462" r:id="rId21"/>
    <p:sldId id="463" r:id="rId22"/>
    <p:sldId id="464" r:id="rId23"/>
    <p:sldId id="465" r:id="rId24"/>
    <p:sldId id="466" r:id="rId25"/>
    <p:sldId id="467" r:id="rId26"/>
    <p:sldId id="468" r:id="rId27"/>
  </p:sldIdLst>
  <p:sldSz cx="9906000" cy="6858000" type="A4"/>
  <p:notesSz cx="6797675" cy="9926638"/>
  <p:defaultTextStyle>
    <a:defPPr>
      <a:defRPr lang="zh-CN"/>
    </a:defPPr>
    <a:lvl1pPr algn="l" rtl="0" fontAlgn="base">
      <a:spcBef>
        <a:spcPct val="50000"/>
      </a:spcBef>
      <a:spcAft>
        <a:spcPct val="0"/>
      </a:spcAft>
      <a:defRPr b="1" kern="1200">
        <a:solidFill>
          <a:schemeClr val="tx1"/>
        </a:solidFill>
        <a:latin typeface="Calibri" pitchFamily="34" charset="0"/>
        <a:ea typeface="ＭＳ Ｐゴシック" charset="-128"/>
        <a:cs typeface="+mn-cs"/>
      </a:defRPr>
    </a:lvl1pPr>
    <a:lvl2pPr marL="457200" algn="l" rtl="0" fontAlgn="base">
      <a:spcBef>
        <a:spcPct val="50000"/>
      </a:spcBef>
      <a:spcAft>
        <a:spcPct val="0"/>
      </a:spcAft>
      <a:defRPr b="1" kern="1200">
        <a:solidFill>
          <a:schemeClr val="tx1"/>
        </a:solidFill>
        <a:latin typeface="Calibri" pitchFamily="34" charset="0"/>
        <a:ea typeface="ＭＳ Ｐゴシック" charset="-128"/>
        <a:cs typeface="+mn-cs"/>
      </a:defRPr>
    </a:lvl2pPr>
    <a:lvl3pPr marL="914400" algn="l" rtl="0" fontAlgn="base">
      <a:spcBef>
        <a:spcPct val="50000"/>
      </a:spcBef>
      <a:spcAft>
        <a:spcPct val="0"/>
      </a:spcAft>
      <a:defRPr b="1" kern="1200">
        <a:solidFill>
          <a:schemeClr val="tx1"/>
        </a:solidFill>
        <a:latin typeface="Calibri" pitchFamily="34" charset="0"/>
        <a:ea typeface="ＭＳ Ｐゴシック" charset="-128"/>
        <a:cs typeface="+mn-cs"/>
      </a:defRPr>
    </a:lvl3pPr>
    <a:lvl4pPr marL="1371600" algn="l" rtl="0" fontAlgn="base">
      <a:spcBef>
        <a:spcPct val="50000"/>
      </a:spcBef>
      <a:spcAft>
        <a:spcPct val="0"/>
      </a:spcAft>
      <a:defRPr b="1" kern="1200">
        <a:solidFill>
          <a:schemeClr val="tx1"/>
        </a:solidFill>
        <a:latin typeface="Calibri" pitchFamily="34" charset="0"/>
        <a:ea typeface="ＭＳ Ｐゴシック" charset="-128"/>
        <a:cs typeface="+mn-cs"/>
      </a:defRPr>
    </a:lvl4pPr>
    <a:lvl5pPr marL="1828800" algn="l" rtl="0" fontAlgn="base">
      <a:spcBef>
        <a:spcPct val="50000"/>
      </a:spcBef>
      <a:spcAft>
        <a:spcPct val="0"/>
      </a:spcAft>
      <a:defRPr b="1" kern="1200">
        <a:solidFill>
          <a:schemeClr val="tx1"/>
        </a:solidFill>
        <a:latin typeface="Calibri" pitchFamily="34" charset="0"/>
        <a:ea typeface="ＭＳ Ｐゴシック" charset="-128"/>
        <a:cs typeface="+mn-cs"/>
      </a:defRPr>
    </a:lvl5pPr>
    <a:lvl6pPr marL="2286000" algn="l" defTabSz="914400" rtl="0" eaLnBrk="1" latinLnBrk="0" hangingPunct="1">
      <a:defRPr b="1" kern="1200">
        <a:solidFill>
          <a:schemeClr val="tx1"/>
        </a:solidFill>
        <a:latin typeface="Calibri" pitchFamily="34" charset="0"/>
        <a:ea typeface="ＭＳ Ｐゴシック" charset="-128"/>
        <a:cs typeface="+mn-cs"/>
      </a:defRPr>
    </a:lvl6pPr>
    <a:lvl7pPr marL="2743200" algn="l" defTabSz="914400" rtl="0" eaLnBrk="1" latinLnBrk="0" hangingPunct="1">
      <a:defRPr b="1" kern="1200">
        <a:solidFill>
          <a:schemeClr val="tx1"/>
        </a:solidFill>
        <a:latin typeface="Calibri" pitchFamily="34" charset="0"/>
        <a:ea typeface="ＭＳ Ｐゴシック" charset="-128"/>
        <a:cs typeface="+mn-cs"/>
      </a:defRPr>
    </a:lvl7pPr>
    <a:lvl8pPr marL="3200400" algn="l" defTabSz="914400" rtl="0" eaLnBrk="1" latinLnBrk="0" hangingPunct="1">
      <a:defRPr b="1" kern="1200">
        <a:solidFill>
          <a:schemeClr val="tx1"/>
        </a:solidFill>
        <a:latin typeface="Calibri" pitchFamily="34" charset="0"/>
        <a:ea typeface="ＭＳ Ｐゴシック" charset="-128"/>
        <a:cs typeface="+mn-cs"/>
      </a:defRPr>
    </a:lvl8pPr>
    <a:lvl9pPr marL="3657600" algn="l" defTabSz="914400" rtl="0" eaLnBrk="1" latinLnBrk="0" hangingPunct="1">
      <a:defRPr b="1" kern="1200">
        <a:solidFill>
          <a:schemeClr val="tx1"/>
        </a:solidFill>
        <a:latin typeface="Calibri"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FF"/>
    <a:srgbClr val="FF0066"/>
    <a:srgbClr val="FFFF99"/>
    <a:srgbClr val="FF5050"/>
    <a:srgbClr val="FF7C80"/>
    <a:srgbClr val="FF9900"/>
    <a:srgbClr val="00FF00"/>
    <a:srgbClr val="FFCC00"/>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97" autoAdjust="0"/>
    <p:restoredTop sz="99490" autoAdjust="0"/>
  </p:normalViewPr>
  <p:slideViewPr>
    <p:cSldViewPr snapToGrid="0">
      <p:cViewPr>
        <p:scale>
          <a:sx n="90" d="100"/>
          <a:sy n="90" d="100"/>
        </p:scale>
        <p:origin x="-2298" y="-630"/>
      </p:cViewPr>
      <p:guideLst>
        <p:guide orient="horz" pos="2160"/>
        <p:guide pos="223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6.7626103350445055E-2"/>
          <c:y val="3.8260490101529168E-2"/>
          <c:w val="0.92846088138781446"/>
          <c:h val="0.86686730212844698"/>
        </c:manualLayout>
      </c:layout>
      <c:bar3DChart>
        <c:barDir val="col"/>
        <c:grouping val="stacked"/>
        <c:varyColors val="0"/>
        <c:ser>
          <c:idx val="0"/>
          <c:order val="0"/>
          <c:tx>
            <c:strRef>
              <c:f>Sheet1!$B$1</c:f>
              <c:strCache>
                <c:ptCount val="1"/>
                <c:pt idx="0">
                  <c:v>管間</c:v>
                </c:pt>
              </c:strCache>
            </c:strRef>
          </c:tx>
          <c:spPr>
            <a:solidFill>
              <a:srgbClr val="9999FF"/>
            </a:solidFill>
            <a:ln w="15486">
              <a:solidFill>
                <a:srgbClr val="000000"/>
              </a:solidFill>
              <a:prstDash val="solid"/>
            </a:ln>
          </c:spPr>
          <c:invertIfNegative val="0"/>
          <c:cat>
            <c:strRef>
              <c:f>Sheet1!$A$2:$A$19</c:f>
              <c:strCache>
                <c:ptCount val="18"/>
                <c:pt idx="0">
                  <c:v>01年</c:v>
                </c:pt>
                <c:pt idx="1">
                  <c:v>02年</c:v>
                </c:pt>
                <c:pt idx="2">
                  <c:v>03年</c:v>
                </c:pt>
                <c:pt idx="3">
                  <c:v>04年</c:v>
                </c:pt>
                <c:pt idx="4">
                  <c:v>05年</c:v>
                </c:pt>
                <c:pt idx="5">
                  <c:v>06年</c:v>
                </c:pt>
                <c:pt idx="6">
                  <c:v>07年</c:v>
                </c:pt>
                <c:pt idx="7">
                  <c:v>08年</c:v>
                </c:pt>
                <c:pt idx="8">
                  <c:v>09年</c:v>
                </c:pt>
                <c:pt idx="9">
                  <c:v>10年</c:v>
                </c:pt>
                <c:pt idx="10">
                  <c:v>11年</c:v>
                </c:pt>
                <c:pt idx="11">
                  <c:v>12年</c:v>
                </c:pt>
                <c:pt idx="12">
                  <c:v>13年</c:v>
                </c:pt>
                <c:pt idx="13">
                  <c:v>14年</c:v>
                </c:pt>
                <c:pt idx="14">
                  <c:v>15年</c:v>
                </c:pt>
                <c:pt idx="15">
                  <c:v>16年</c:v>
                </c:pt>
                <c:pt idx="16">
                  <c:v>17年</c:v>
                </c:pt>
                <c:pt idx="17">
                  <c:v>18年7月</c:v>
                </c:pt>
              </c:strCache>
            </c:strRef>
          </c:cat>
          <c:val>
            <c:numRef>
              <c:f>Sheet1!$B$2:$B$19</c:f>
              <c:numCache>
                <c:formatCode>General</c:formatCode>
                <c:ptCount val="18"/>
                <c:pt idx="0">
                  <c:v>106</c:v>
                </c:pt>
                <c:pt idx="1">
                  <c:v>160</c:v>
                </c:pt>
                <c:pt idx="2">
                  <c:v>177</c:v>
                </c:pt>
                <c:pt idx="3">
                  <c:v>177</c:v>
                </c:pt>
                <c:pt idx="4">
                  <c:v>146</c:v>
                </c:pt>
                <c:pt idx="5">
                  <c:v>135</c:v>
                </c:pt>
                <c:pt idx="6">
                  <c:v>149</c:v>
                </c:pt>
                <c:pt idx="7">
                  <c:v>152</c:v>
                </c:pt>
                <c:pt idx="8">
                  <c:v>139</c:v>
                </c:pt>
                <c:pt idx="9">
                  <c:v>139</c:v>
                </c:pt>
                <c:pt idx="10">
                  <c:v>137</c:v>
                </c:pt>
                <c:pt idx="11">
                  <c:v>140</c:v>
                </c:pt>
              </c:numCache>
            </c:numRef>
          </c:val>
        </c:ser>
        <c:ser>
          <c:idx val="1"/>
          <c:order val="1"/>
          <c:tx>
            <c:strRef>
              <c:f>Sheet1!$C$1</c:f>
              <c:strCache>
                <c:ptCount val="1"/>
                <c:pt idx="0">
                  <c:v>直接</c:v>
                </c:pt>
              </c:strCache>
            </c:strRef>
          </c:tx>
          <c:spPr>
            <a:solidFill>
              <a:srgbClr val="993366"/>
            </a:solidFill>
            <a:ln w="15486">
              <a:solidFill>
                <a:srgbClr val="000000"/>
              </a:solidFill>
              <a:prstDash val="solid"/>
            </a:ln>
          </c:spPr>
          <c:invertIfNegative val="0"/>
          <c:cat>
            <c:strRef>
              <c:f>Sheet1!$A$2:$A$19</c:f>
              <c:strCache>
                <c:ptCount val="18"/>
                <c:pt idx="0">
                  <c:v>01年</c:v>
                </c:pt>
                <c:pt idx="1">
                  <c:v>02年</c:v>
                </c:pt>
                <c:pt idx="2">
                  <c:v>03年</c:v>
                </c:pt>
                <c:pt idx="3">
                  <c:v>04年</c:v>
                </c:pt>
                <c:pt idx="4">
                  <c:v>05年</c:v>
                </c:pt>
                <c:pt idx="5">
                  <c:v>06年</c:v>
                </c:pt>
                <c:pt idx="6">
                  <c:v>07年</c:v>
                </c:pt>
                <c:pt idx="7">
                  <c:v>08年</c:v>
                </c:pt>
                <c:pt idx="8">
                  <c:v>09年</c:v>
                </c:pt>
                <c:pt idx="9">
                  <c:v>10年</c:v>
                </c:pt>
                <c:pt idx="10">
                  <c:v>11年</c:v>
                </c:pt>
                <c:pt idx="11">
                  <c:v>12年</c:v>
                </c:pt>
                <c:pt idx="12">
                  <c:v>13年</c:v>
                </c:pt>
                <c:pt idx="13">
                  <c:v>14年</c:v>
                </c:pt>
                <c:pt idx="14">
                  <c:v>15年</c:v>
                </c:pt>
                <c:pt idx="15">
                  <c:v>16年</c:v>
                </c:pt>
                <c:pt idx="16">
                  <c:v>17年</c:v>
                </c:pt>
                <c:pt idx="17">
                  <c:v>18年7月</c:v>
                </c:pt>
              </c:strCache>
            </c:strRef>
          </c:cat>
          <c:val>
            <c:numRef>
              <c:f>Sheet1!$C$2:$C$19</c:f>
              <c:numCache>
                <c:formatCode>General</c:formatCode>
                <c:ptCount val="18"/>
                <c:pt idx="0">
                  <c:v>100</c:v>
                </c:pt>
                <c:pt idx="1">
                  <c:v>110</c:v>
                </c:pt>
                <c:pt idx="2">
                  <c:v>160</c:v>
                </c:pt>
                <c:pt idx="3">
                  <c:v>203</c:v>
                </c:pt>
                <c:pt idx="4">
                  <c:v>243</c:v>
                </c:pt>
                <c:pt idx="5">
                  <c:v>272</c:v>
                </c:pt>
                <c:pt idx="6">
                  <c:v>286</c:v>
                </c:pt>
                <c:pt idx="7">
                  <c:v>286</c:v>
                </c:pt>
                <c:pt idx="8">
                  <c:v>319</c:v>
                </c:pt>
                <c:pt idx="9">
                  <c:v>375</c:v>
                </c:pt>
                <c:pt idx="10">
                  <c:v>445</c:v>
                </c:pt>
                <c:pt idx="11">
                  <c:v>463</c:v>
                </c:pt>
              </c:numCache>
            </c:numRef>
          </c:val>
        </c:ser>
        <c:ser>
          <c:idx val="2"/>
          <c:order val="2"/>
          <c:tx>
            <c:strRef>
              <c:f>Sheet1!$D$1</c:f>
              <c:strCache>
                <c:ptCount val="1"/>
                <c:pt idx="0">
                  <c:v>YST</c:v>
                </c:pt>
              </c:strCache>
            </c:strRef>
          </c:tx>
          <c:spPr>
            <a:solidFill>
              <a:srgbClr val="FFFFCC"/>
            </a:solidFill>
            <a:ln w="15486">
              <a:solidFill>
                <a:srgbClr val="000000"/>
              </a:solidFill>
              <a:prstDash val="solid"/>
            </a:ln>
          </c:spPr>
          <c:invertIfNegative val="0"/>
          <c:cat>
            <c:strRef>
              <c:f>Sheet1!$A$2:$A$19</c:f>
              <c:strCache>
                <c:ptCount val="18"/>
                <c:pt idx="0">
                  <c:v>01年</c:v>
                </c:pt>
                <c:pt idx="1">
                  <c:v>02年</c:v>
                </c:pt>
                <c:pt idx="2">
                  <c:v>03年</c:v>
                </c:pt>
                <c:pt idx="3">
                  <c:v>04年</c:v>
                </c:pt>
                <c:pt idx="4">
                  <c:v>05年</c:v>
                </c:pt>
                <c:pt idx="5">
                  <c:v>06年</c:v>
                </c:pt>
                <c:pt idx="6">
                  <c:v>07年</c:v>
                </c:pt>
                <c:pt idx="7">
                  <c:v>08年</c:v>
                </c:pt>
                <c:pt idx="8">
                  <c:v>09年</c:v>
                </c:pt>
                <c:pt idx="9">
                  <c:v>10年</c:v>
                </c:pt>
                <c:pt idx="10">
                  <c:v>11年</c:v>
                </c:pt>
                <c:pt idx="11">
                  <c:v>12年</c:v>
                </c:pt>
                <c:pt idx="12">
                  <c:v>13年</c:v>
                </c:pt>
                <c:pt idx="13">
                  <c:v>14年</c:v>
                </c:pt>
                <c:pt idx="14">
                  <c:v>15年</c:v>
                </c:pt>
                <c:pt idx="15">
                  <c:v>16年</c:v>
                </c:pt>
                <c:pt idx="16">
                  <c:v>17年</c:v>
                </c:pt>
                <c:pt idx="17">
                  <c:v>18年7月</c:v>
                </c:pt>
              </c:strCache>
            </c:strRef>
          </c:cat>
          <c:val>
            <c:numRef>
              <c:f>Sheet1!$D$2:$D$19</c:f>
              <c:numCache>
                <c:formatCode>General</c:formatCode>
                <c:ptCount val="18"/>
              </c:numCache>
            </c:numRef>
          </c:val>
        </c:ser>
        <c:ser>
          <c:idx val="3"/>
          <c:order val="3"/>
          <c:tx>
            <c:strRef>
              <c:f>Sheet1!$E$1</c:f>
              <c:strCache>
                <c:ptCount val="1"/>
                <c:pt idx="0">
                  <c:v>YSD</c:v>
                </c:pt>
              </c:strCache>
            </c:strRef>
          </c:tx>
          <c:spPr>
            <a:solidFill>
              <a:srgbClr val="CCFFFF"/>
            </a:solidFill>
            <a:ln w="15486">
              <a:solidFill>
                <a:srgbClr val="000000"/>
              </a:solidFill>
              <a:prstDash val="solid"/>
            </a:ln>
          </c:spPr>
          <c:invertIfNegative val="0"/>
          <c:cat>
            <c:strRef>
              <c:f>Sheet1!$A$2:$A$19</c:f>
              <c:strCache>
                <c:ptCount val="18"/>
                <c:pt idx="0">
                  <c:v>01年</c:v>
                </c:pt>
                <c:pt idx="1">
                  <c:v>02年</c:v>
                </c:pt>
                <c:pt idx="2">
                  <c:v>03年</c:v>
                </c:pt>
                <c:pt idx="3">
                  <c:v>04年</c:v>
                </c:pt>
                <c:pt idx="4">
                  <c:v>05年</c:v>
                </c:pt>
                <c:pt idx="5">
                  <c:v>06年</c:v>
                </c:pt>
                <c:pt idx="6">
                  <c:v>07年</c:v>
                </c:pt>
                <c:pt idx="7">
                  <c:v>08年</c:v>
                </c:pt>
                <c:pt idx="8">
                  <c:v>09年</c:v>
                </c:pt>
                <c:pt idx="9">
                  <c:v>10年</c:v>
                </c:pt>
                <c:pt idx="10">
                  <c:v>11年</c:v>
                </c:pt>
                <c:pt idx="11">
                  <c:v>12年</c:v>
                </c:pt>
                <c:pt idx="12">
                  <c:v>13年</c:v>
                </c:pt>
                <c:pt idx="13">
                  <c:v>14年</c:v>
                </c:pt>
                <c:pt idx="14">
                  <c:v>15年</c:v>
                </c:pt>
                <c:pt idx="15">
                  <c:v>16年</c:v>
                </c:pt>
                <c:pt idx="16">
                  <c:v>17年</c:v>
                </c:pt>
                <c:pt idx="17">
                  <c:v>18年7月</c:v>
                </c:pt>
              </c:strCache>
            </c:strRef>
          </c:cat>
          <c:val>
            <c:numRef>
              <c:f>Sheet1!$E$2:$E$19</c:f>
              <c:numCache>
                <c:formatCode>General</c:formatCode>
                <c:ptCount val="18"/>
                <c:pt idx="12">
                  <c:v>224</c:v>
                </c:pt>
                <c:pt idx="13">
                  <c:v>232</c:v>
                </c:pt>
                <c:pt idx="14">
                  <c:v>224</c:v>
                </c:pt>
                <c:pt idx="15">
                  <c:v>233</c:v>
                </c:pt>
                <c:pt idx="16">
                  <c:v>266</c:v>
                </c:pt>
                <c:pt idx="17">
                  <c:v>277</c:v>
                </c:pt>
              </c:numCache>
            </c:numRef>
          </c:val>
        </c:ser>
        <c:dLbls>
          <c:showLegendKey val="0"/>
          <c:showVal val="0"/>
          <c:showCatName val="0"/>
          <c:showSerName val="0"/>
          <c:showPercent val="0"/>
          <c:showBubbleSize val="0"/>
        </c:dLbls>
        <c:gapWidth val="92"/>
        <c:shape val="box"/>
        <c:axId val="20940672"/>
        <c:axId val="20942208"/>
        <c:axId val="0"/>
      </c:bar3DChart>
      <c:catAx>
        <c:axId val="20940672"/>
        <c:scaling>
          <c:orientation val="minMax"/>
        </c:scaling>
        <c:delete val="0"/>
        <c:axPos val="b"/>
        <c:numFmt formatCode="General" sourceLinked="1"/>
        <c:majorTickMark val="out"/>
        <c:minorTickMark val="none"/>
        <c:tickLblPos val="nextTo"/>
        <c:txPr>
          <a:bodyPr/>
          <a:lstStyle/>
          <a:p>
            <a:pPr>
              <a:defRPr lang="ja-JP" sz="1463" baseline="0"/>
            </a:pPr>
            <a:endParaRPr lang="zh-CN"/>
          </a:p>
        </c:txPr>
        <c:crossAx val="20942208"/>
        <c:crosses val="autoZero"/>
        <c:auto val="1"/>
        <c:lblAlgn val="ctr"/>
        <c:lblOffset val="100"/>
        <c:noMultiLvlLbl val="0"/>
      </c:catAx>
      <c:valAx>
        <c:axId val="20942208"/>
        <c:scaling>
          <c:orientation val="minMax"/>
          <c:max val="1000"/>
          <c:min val="0"/>
        </c:scaling>
        <c:delete val="0"/>
        <c:axPos val="l"/>
        <c:majorGridlines/>
        <c:numFmt formatCode="General" sourceLinked="1"/>
        <c:majorTickMark val="out"/>
        <c:minorTickMark val="none"/>
        <c:tickLblPos val="nextTo"/>
        <c:txPr>
          <a:bodyPr/>
          <a:lstStyle/>
          <a:p>
            <a:pPr>
              <a:defRPr lang="ja-JP" sz="1707" baseline="0"/>
            </a:pPr>
            <a:endParaRPr lang="zh-CN"/>
          </a:p>
        </c:txPr>
        <c:crossAx val="20940672"/>
        <c:crosses val="autoZero"/>
        <c:crossBetween val="between"/>
        <c:majorUnit val="200"/>
      </c:valAx>
      <c:spPr>
        <a:noFill/>
        <a:ln w="30973">
          <a:noFill/>
        </a:ln>
      </c:spPr>
    </c:plotArea>
    <c:legend>
      <c:legendPos val="r"/>
      <c:legendEntry>
        <c:idx val="1"/>
        <c:delete val="1"/>
      </c:legendEntry>
      <c:layout>
        <c:manualLayout>
          <c:xMode val="edge"/>
          <c:yMode val="edge"/>
          <c:x val="0.19572553430821146"/>
          <c:y val="5.9870550161812301E-2"/>
          <c:w val="0.11811023622047244"/>
          <c:h val="0.17637540453074435"/>
        </c:manualLayout>
      </c:layout>
      <c:overlay val="0"/>
      <c:txPr>
        <a:bodyPr/>
        <a:lstStyle/>
        <a:p>
          <a:pPr>
            <a:defRPr lang="ja-JP" sz="1707"/>
          </a:pPr>
          <a:endParaRPr lang="zh-CN"/>
        </a:p>
      </c:txPr>
    </c:legend>
    <c:plotVisOnly val="1"/>
    <c:dispBlanksAs val="gap"/>
    <c:showDLblsOverMax val="0"/>
  </c:chart>
  <c:spPr>
    <a:noFill/>
    <a:ln>
      <a:noFill/>
    </a:ln>
  </c:spPr>
  <c:txPr>
    <a:bodyPr/>
    <a:lstStyle/>
    <a:p>
      <a:pPr>
        <a:defRPr sz="2195"/>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0"/>
      <c:rAngAx val="0"/>
      <c:perspective val="0"/>
    </c:view3D>
    <c:floor>
      <c:thickness val="0"/>
    </c:floor>
    <c:sideWall>
      <c:thickness val="0"/>
    </c:sideWall>
    <c:backWall>
      <c:thickness val="0"/>
    </c:backWall>
    <c:plotArea>
      <c:layout>
        <c:manualLayout>
          <c:layoutTarget val="inner"/>
          <c:xMode val="edge"/>
          <c:yMode val="edge"/>
          <c:x val="0.19792865362485615"/>
          <c:y val="0.16666666666666666"/>
          <c:w val="0.48906789413118529"/>
          <c:h val="0.72222222222222221"/>
        </c:manualLayout>
      </c:layout>
      <c:pie3DChart>
        <c:varyColors val="1"/>
        <c:ser>
          <c:idx val="0"/>
          <c:order val="0"/>
          <c:spPr>
            <a:solidFill>
              <a:srgbClr val="9999FF"/>
            </a:solidFill>
            <a:ln w="8476">
              <a:solidFill>
                <a:srgbClr val="000000"/>
              </a:solidFill>
              <a:prstDash val="solid"/>
            </a:ln>
          </c:spPr>
          <c:dPt>
            <c:idx val="0"/>
            <c:bubble3D val="0"/>
            <c:spPr>
              <a:solidFill>
                <a:srgbClr val="00FF00"/>
              </a:solidFill>
              <a:ln w="8476">
                <a:solidFill>
                  <a:srgbClr val="000000"/>
                </a:solidFill>
                <a:prstDash val="solid"/>
              </a:ln>
            </c:spPr>
          </c:dPt>
          <c:dPt>
            <c:idx val="1"/>
            <c:bubble3D val="0"/>
            <c:spPr>
              <a:solidFill>
                <a:srgbClr val="3366FF"/>
              </a:solidFill>
              <a:ln w="8476">
                <a:solidFill>
                  <a:srgbClr val="000000"/>
                </a:solidFill>
                <a:prstDash val="solid"/>
              </a:ln>
            </c:spPr>
          </c:dPt>
          <c:dPt>
            <c:idx val="2"/>
            <c:bubble3D val="0"/>
            <c:spPr>
              <a:solidFill>
                <a:srgbClr val="FFFF00"/>
              </a:solidFill>
              <a:ln w="8476">
                <a:solidFill>
                  <a:srgbClr val="000000"/>
                </a:solidFill>
                <a:prstDash val="solid"/>
              </a:ln>
            </c:spPr>
          </c:dPt>
          <c:dPt>
            <c:idx val="3"/>
            <c:bubble3D val="0"/>
            <c:spPr>
              <a:solidFill>
                <a:srgbClr val="FF99CC"/>
              </a:solidFill>
              <a:ln w="8476">
                <a:solidFill>
                  <a:srgbClr val="000000"/>
                </a:solidFill>
                <a:prstDash val="solid"/>
              </a:ln>
            </c:spPr>
          </c:dPt>
          <c:dLbls>
            <c:numFmt formatCode="0%" sourceLinked="0"/>
            <c:spPr>
              <a:noFill/>
              <a:ln w="16952">
                <a:noFill/>
              </a:ln>
            </c:spPr>
            <c:txPr>
              <a:bodyPr/>
              <a:lstStyle/>
              <a:p>
                <a:pPr>
                  <a:defRPr lang="ja-JP" sz="1034" b="0" i="0" u="none" strike="noStrike" baseline="0">
                    <a:solidFill>
                      <a:srgbClr val="000000"/>
                    </a:solidFill>
                    <a:latin typeface="Arial"/>
                    <a:ea typeface="Arial"/>
                    <a:cs typeface="Arial"/>
                  </a:defRPr>
                </a:pPr>
                <a:endParaRPr lang="zh-CN"/>
              </a:p>
            </c:txPr>
            <c:showLegendKey val="0"/>
            <c:showVal val="0"/>
            <c:showCatName val="0"/>
            <c:showSerName val="0"/>
            <c:showPercent val="1"/>
            <c:showBubbleSize val="0"/>
            <c:showLeaderLines val="1"/>
          </c:dLbls>
          <c:cat>
            <c:strRef>
              <c:f>Sheet1!$C$6:$F$6</c:f>
              <c:strCache>
                <c:ptCount val="4"/>
                <c:pt idx="0">
                  <c:v>18~29 years old</c:v>
                </c:pt>
                <c:pt idx="1">
                  <c:v>30~39 years old</c:v>
                </c:pt>
                <c:pt idx="2">
                  <c:v>40~49 years old</c:v>
                </c:pt>
                <c:pt idx="3">
                  <c:v>50~59 years old</c:v>
                </c:pt>
              </c:strCache>
            </c:strRef>
          </c:cat>
          <c:val>
            <c:numRef>
              <c:f>Sheet1!$C$7:$F$7</c:f>
              <c:numCache>
                <c:formatCode>General</c:formatCode>
                <c:ptCount val="4"/>
                <c:pt idx="0">
                  <c:v>76</c:v>
                </c:pt>
                <c:pt idx="1">
                  <c:v>110</c:v>
                </c:pt>
                <c:pt idx="2">
                  <c:v>67</c:v>
                </c:pt>
                <c:pt idx="3">
                  <c:v>13</c:v>
                </c:pt>
              </c:numCache>
            </c:numRef>
          </c:val>
        </c:ser>
        <c:dLbls>
          <c:showLegendKey val="0"/>
          <c:showVal val="0"/>
          <c:showCatName val="0"/>
          <c:showSerName val="0"/>
          <c:showPercent val="0"/>
          <c:showBubbleSize val="0"/>
          <c:showLeaderLines val="1"/>
        </c:dLbls>
      </c:pie3DChart>
      <c:spPr>
        <a:noFill/>
        <a:ln w="16952">
          <a:noFill/>
        </a:ln>
      </c:spPr>
    </c:plotArea>
    <c:legend>
      <c:legendPos val="r"/>
      <c:layout>
        <c:manualLayout>
          <c:xMode val="edge"/>
          <c:yMode val="edge"/>
          <c:x val="0.78894009216589867"/>
          <c:y val="7.0588235294117646E-2"/>
          <c:w val="0.18248847926267281"/>
          <c:h val="0.44705882352941173"/>
        </c:manualLayout>
      </c:layout>
      <c:overlay val="0"/>
      <c:spPr>
        <a:solidFill>
          <a:srgbClr val="FFFFFF"/>
        </a:solidFill>
        <a:ln w="2119">
          <a:solidFill>
            <a:srgbClr val="000000"/>
          </a:solidFill>
          <a:prstDash val="solid"/>
        </a:ln>
      </c:spPr>
      <c:txPr>
        <a:bodyPr/>
        <a:lstStyle/>
        <a:p>
          <a:pPr>
            <a:defRPr lang="ja-JP" sz="828" b="0" i="0" u="none" strike="noStrike" baseline="0">
              <a:solidFill>
                <a:srgbClr val="000000"/>
              </a:solidFill>
              <a:latin typeface="Arial"/>
              <a:ea typeface="Arial"/>
              <a:cs typeface="Arial"/>
            </a:defRPr>
          </a:pPr>
          <a:endParaRPr lang="zh-CN"/>
        </a:p>
      </c:txPr>
    </c:legend>
    <c:plotVisOnly val="1"/>
    <c:dispBlanksAs val="zero"/>
    <c:showDLblsOverMax val="0"/>
  </c:chart>
  <c:spPr>
    <a:solidFill>
      <a:srgbClr val="FFFFFF"/>
    </a:solidFill>
    <a:ln>
      <a:noFill/>
    </a:ln>
  </c:spPr>
  <c:txPr>
    <a:bodyPr/>
    <a:lstStyle/>
    <a:p>
      <a:pPr>
        <a:defRPr sz="717" b="0" i="0" u="none" strike="noStrike" baseline="0">
          <a:solidFill>
            <a:srgbClr val="000000"/>
          </a:solidFill>
          <a:latin typeface="宋体"/>
          <a:ea typeface="宋体"/>
          <a:cs typeface="宋体"/>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99" tIns="46049" rIns="92099" bIns="46049" numCol="1" anchor="t" anchorCtr="0" compatLnSpc="1">
            <a:prstTxWarp prst="textNoShape">
              <a:avLst/>
            </a:prstTxWarp>
          </a:bodyPr>
          <a:lstStyle>
            <a:lvl1pPr defTabSz="920657" eaLnBrk="0" hangingPunct="0">
              <a:spcBef>
                <a:spcPct val="0"/>
              </a:spcBef>
              <a:defRPr sz="1200" b="0">
                <a:ea typeface="宋体" charset="-122"/>
              </a:defRPr>
            </a:lvl1pPr>
          </a:lstStyle>
          <a:p>
            <a:pPr>
              <a:defRPr/>
            </a:pPr>
            <a:endParaRPr lang="en-US" altLang="zh-CN"/>
          </a:p>
        </p:txBody>
      </p:sp>
      <p:sp>
        <p:nvSpPr>
          <p:cNvPr id="46083"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99" tIns="46049" rIns="92099" bIns="46049" numCol="1" anchor="t" anchorCtr="0" compatLnSpc="1">
            <a:prstTxWarp prst="textNoShape">
              <a:avLst/>
            </a:prstTxWarp>
          </a:bodyPr>
          <a:lstStyle>
            <a:lvl1pPr algn="r" defTabSz="920657" eaLnBrk="0" hangingPunct="0">
              <a:spcBef>
                <a:spcPct val="0"/>
              </a:spcBef>
              <a:defRPr sz="1200" b="0">
                <a:ea typeface="宋体" charset="-122"/>
              </a:defRPr>
            </a:lvl1pPr>
          </a:lstStyle>
          <a:p>
            <a:pPr>
              <a:defRPr/>
            </a:pPr>
            <a:fld id="{9AC5E7B3-DD70-4695-8B2F-123D40BC6262}" type="datetimeFigureOut">
              <a:rPr lang="zh-CN" altLang="en-US"/>
              <a:pPr>
                <a:defRPr/>
              </a:pPr>
              <a:t>2018/9/27</a:t>
            </a:fld>
            <a:endParaRPr lang="en-US" altLang="zh-CN"/>
          </a:p>
        </p:txBody>
      </p:sp>
      <p:sp>
        <p:nvSpPr>
          <p:cNvPr id="51204" name="Rectangle 4"/>
          <p:cNvSpPr>
            <a:spLocks noGrp="1" noRot="1" noChangeAspect="1" noChangeArrowheads="1" noTextEdit="1"/>
          </p:cNvSpPr>
          <p:nvPr>
            <p:ph type="sldImg" idx="2"/>
          </p:nvPr>
        </p:nvSpPr>
        <p:spPr bwMode="auto">
          <a:xfrm>
            <a:off x="711200" y="744538"/>
            <a:ext cx="537686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6085" name="Rectangle 5"/>
          <p:cNvSpPr>
            <a:spLocks noGrp="1" noChangeArrowheads="1"/>
          </p:cNvSpPr>
          <p:nvPr>
            <p:ph type="body" sz="quarter" idx="3"/>
          </p:nvPr>
        </p:nvSpPr>
        <p:spPr bwMode="auto">
          <a:xfrm>
            <a:off x="681038" y="4714875"/>
            <a:ext cx="5437187"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99" tIns="46049" rIns="92099" bIns="46049"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46086"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99" tIns="46049" rIns="92099" bIns="46049" numCol="1" anchor="b" anchorCtr="0" compatLnSpc="1">
            <a:prstTxWarp prst="textNoShape">
              <a:avLst/>
            </a:prstTxWarp>
          </a:bodyPr>
          <a:lstStyle>
            <a:lvl1pPr defTabSz="920657" eaLnBrk="0" hangingPunct="0">
              <a:spcBef>
                <a:spcPct val="0"/>
              </a:spcBef>
              <a:defRPr sz="1200" b="0">
                <a:ea typeface="宋体" charset="-122"/>
              </a:defRPr>
            </a:lvl1pPr>
          </a:lstStyle>
          <a:p>
            <a:pPr>
              <a:defRPr/>
            </a:pPr>
            <a:endParaRPr lang="en-US" altLang="zh-CN"/>
          </a:p>
        </p:txBody>
      </p:sp>
      <p:sp>
        <p:nvSpPr>
          <p:cNvPr id="46087"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99" tIns="46049" rIns="92099" bIns="46049" numCol="1" anchor="b" anchorCtr="0" compatLnSpc="1">
            <a:prstTxWarp prst="textNoShape">
              <a:avLst/>
            </a:prstTxWarp>
          </a:bodyPr>
          <a:lstStyle>
            <a:lvl1pPr algn="r" defTabSz="920657" eaLnBrk="0" hangingPunct="0">
              <a:spcBef>
                <a:spcPct val="0"/>
              </a:spcBef>
              <a:defRPr sz="1200" b="0">
                <a:ea typeface="宋体" charset="-122"/>
              </a:defRPr>
            </a:lvl1pPr>
          </a:lstStyle>
          <a:p>
            <a:pPr>
              <a:defRPr/>
            </a:pPr>
            <a:fld id="{D9026B79-039C-4BBE-9B20-ADC05A5952AE}" type="slidenum">
              <a:rPr lang="zh-CN" altLang="en-US"/>
              <a:pPr>
                <a:defRPr/>
              </a:pPr>
              <a:t>‹#›</a:t>
            </a:fld>
            <a:endParaRPr lang="en-US" altLang="zh-CN"/>
          </a:p>
        </p:txBody>
      </p:sp>
    </p:spTree>
    <p:extLst>
      <p:ext uri="{BB962C8B-B14F-4D97-AF65-F5344CB8AC3E}">
        <p14:creationId xmlns:p14="http://schemas.microsoft.com/office/powerpoint/2010/main" val="8322267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4538"/>
            <a:ext cx="5375275" cy="3722687"/>
          </a:xfrm>
        </p:spPr>
      </p:sp>
      <p:sp>
        <p:nvSpPr>
          <p:cNvPr id="3" name="ノート プレースホルダー 2"/>
          <p:cNvSpPr>
            <a:spLocks noGrp="1"/>
          </p:cNvSpPr>
          <p:nvPr>
            <p:ph type="body" idx="1"/>
          </p:nvPr>
        </p:nvSpPr>
        <p:spPr/>
        <p:txBody>
          <a:bodyPr/>
          <a:lstStyle/>
          <a:p>
            <a:r>
              <a:rPr lang="en-US" altLang="zh-CN" sz="1200" dirty="0" smtClean="0"/>
              <a:t>My name is </a:t>
            </a:r>
            <a:r>
              <a:rPr lang="en-US" altLang="zh-CN" sz="1200" dirty="0" err="1" smtClean="0"/>
              <a:t>Wuqing</a:t>
            </a:r>
            <a:r>
              <a:rPr lang="en-US" altLang="zh-CN" sz="1200" dirty="0" smtClean="0"/>
              <a:t> from</a:t>
            </a:r>
            <a:r>
              <a:rPr lang="en-US" altLang="zh-CN" sz="1200" baseline="0" dirty="0" smtClean="0"/>
              <a:t> DICH sales department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sz="1200" kern="1200" dirty="0" smtClean="0">
                <a:solidFill>
                  <a:schemeClr val="tx1"/>
                </a:solidFill>
                <a:effectLst/>
                <a:latin typeface="+mn-lt"/>
                <a:ea typeface="+mn-ea"/>
                <a:cs typeface="+mn-cs"/>
              </a:rPr>
              <a:t>Now, I will shortly introduce Denso China. </a:t>
            </a:r>
            <a:endParaRPr kumimoji="1" lang="zh-CN" altLang="zh-CN"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812848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a:xfrm>
            <a:off x="711200" y="744538"/>
            <a:ext cx="5376863" cy="3722687"/>
          </a:xfrm>
          <a:ln/>
        </p:spPr>
      </p:sp>
      <p:sp>
        <p:nvSpPr>
          <p:cNvPr id="52227" name="备注占位符 2"/>
          <p:cNvSpPr>
            <a:spLocks noGrp="1"/>
          </p:cNvSpPr>
          <p:nvPr>
            <p:ph type="body" idx="1"/>
          </p:nvPr>
        </p:nvSpPr>
        <p:spPr>
          <a:noFill/>
        </p:spPr>
        <p:txBody>
          <a:bodyPr/>
          <a:lstStyle/>
          <a:p>
            <a:endParaRPr lang="zh-CN" altLang="en-US" smtClean="0"/>
          </a:p>
        </p:txBody>
      </p:sp>
      <p:sp>
        <p:nvSpPr>
          <p:cNvPr id="52228" name="灯片编号占位符 3"/>
          <p:cNvSpPr>
            <a:spLocks noGrp="1"/>
          </p:cNvSpPr>
          <p:nvPr>
            <p:ph type="sldNum" sz="quarter" idx="5"/>
          </p:nvPr>
        </p:nvSpPr>
        <p:spPr>
          <a:noFill/>
        </p:spPr>
        <p:txBody>
          <a:bodyPr/>
          <a:lstStyle>
            <a:lvl1pPr defTabSz="919163" eaLnBrk="0" hangingPunct="0">
              <a:defRPr b="1">
                <a:solidFill>
                  <a:schemeClr val="tx1"/>
                </a:solidFill>
                <a:latin typeface="Calibri" pitchFamily="34" charset="0"/>
                <a:ea typeface="ＭＳ Ｐゴシック" charset="-128"/>
              </a:defRPr>
            </a:lvl1pPr>
            <a:lvl2pPr marL="742950" indent="-285750" defTabSz="919163" eaLnBrk="0" hangingPunct="0">
              <a:defRPr b="1">
                <a:solidFill>
                  <a:schemeClr val="tx1"/>
                </a:solidFill>
                <a:latin typeface="Calibri" pitchFamily="34" charset="0"/>
                <a:ea typeface="ＭＳ Ｐゴシック" charset="-128"/>
              </a:defRPr>
            </a:lvl2pPr>
            <a:lvl3pPr marL="1143000" indent="-228600" defTabSz="919163" eaLnBrk="0" hangingPunct="0">
              <a:defRPr b="1">
                <a:solidFill>
                  <a:schemeClr val="tx1"/>
                </a:solidFill>
                <a:latin typeface="Calibri" pitchFamily="34" charset="0"/>
                <a:ea typeface="ＭＳ Ｐゴシック" charset="-128"/>
              </a:defRPr>
            </a:lvl3pPr>
            <a:lvl4pPr marL="1600200" indent="-228600" defTabSz="919163" eaLnBrk="0" hangingPunct="0">
              <a:defRPr b="1">
                <a:solidFill>
                  <a:schemeClr val="tx1"/>
                </a:solidFill>
                <a:latin typeface="Calibri" pitchFamily="34" charset="0"/>
                <a:ea typeface="ＭＳ Ｐゴシック" charset="-128"/>
              </a:defRPr>
            </a:lvl4pPr>
            <a:lvl5pPr marL="2057400" indent="-228600" defTabSz="919163" eaLnBrk="0" hangingPunct="0">
              <a:defRPr b="1">
                <a:solidFill>
                  <a:schemeClr val="tx1"/>
                </a:solidFill>
                <a:latin typeface="Calibri" pitchFamily="34" charset="0"/>
                <a:ea typeface="ＭＳ Ｐゴシック" charset="-128"/>
              </a:defRPr>
            </a:lvl5pPr>
            <a:lvl6pPr marL="2514600" indent="-228600" defTabSz="919163"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defTabSz="919163"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defTabSz="919163"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defTabSz="919163" eaLnBrk="0" fontAlgn="base" hangingPunct="0">
              <a:spcBef>
                <a:spcPct val="50000"/>
              </a:spcBef>
              <a:spcAft>
                <a:spcPct val="0"/>
              </a:spcAft>
              <a:defRPr b="1">
                <a:solidFill>
                  <a:schemeClr val="tx1"/>
                </a:solidFill>
                <a:latin typeface="Calibri" pitchFamily="34" charset="0"/>
                <a:ea typeface="ＭＳ Ｐゴシック" charset="-128"/>
              </a:defRPr>
            </a:lvl9pPr>
          </a:lstStyle>
          <a:p>
            <a:fld id="{6971F3BB-D6E0-4BC8-AC74-157F60505377}" type="slidenum">
              <a:rPr lang="zh-CN" altLang="en-US" b="0" smtClean="0">
                <a:ea typeface="宋体" charset="-122"/>
              </a:rPr>
              <a:pPr/>
              <a:t>2</a:t>
            </a:fld>
            <a:endParaRPr lang="en-US" altLang="zh-CN" b="0" smtClean="0">
              <a:ea typeface="宋体"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a:xfrm>
            <a:off x="711200" y="744538"/>
            <a:ext cx="5375275" cy="3722687"/>
          </a:xfrm>
          <a:ln/>
        </p:spPr>
      </p:sp>
      <p:sp>
        <p:nvSpPr>
          <p:cNvPr id="54275" name="备注占位符 2"/>
          <p:cNvSpPr>
            <a:spLocks noGrp="1"/>
          </p:cNvSpPr>
          <p:nvPr>
            <p:ph type="body" idx="1"/>
          </p:nvPr>
        </p:nvSpPr>
        <p:spPr>
          <a:noFill/>
        </p:spPr>
        <p:txBody>
          <a:bodyPr lIns="95553" tIns="47776" rIns="95553" bIns="47776"/>
          <a:lstStyle/>
          <a:p>
            <a:pPr eaLnBrk="1" hangingPunct="1">
              <a:spcBef>
                <a:spcPct val="0"/>
              </a:spcBef>
            </a:pPr>
            <a:endParaRPr lang="zh-CN" altLang="en-US" smtClean="0"/>
          </a:p>
        </p:txBody>
      </p:sp>
      <p:sp>
        <p:nvSpPr>
          <p:cNvPr id="54276" name="灯片编号占位符 3"/>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53" tIns="47776" rIns="95553" bIns="47776" anchor="b"/>
          <a:lstStyle>
            <a:lvl1pPr defTabSz="955675" eaLnBrk="0" hangingPunct="0">
              <a:defRPr b="1">
                <a:solidFill>
                  <a:schemeClr val="tx1"/>
                </a:solidFill>
                <a:latin typeface="Calibri" pitchFamily="34" charset="0"/>
                <a:ea typeface="ＭＳ Ｐゴシック" charset="-128"/>
              </a:defRPr>
            </a:lvl1pPr>
            <a:lvl2pPr marL="742950" indent="-285750" defTabSz="955675" eaLnBrk="0" hangingPunct="0">
              <a:defRPr b="1">
                <a:solidFill>
                  <a:schemeClr val="tx1"/>
                </a:solidFill>
                <a:latin typeface="Calibri" pitchFamily="34" charset="0"/>
                <a:ea typeface="ＭＳ Ｐゴシック" charset="-128"/>
              </a:defRPr>
            </a:lvl2pPr>
            <a:lvl3pPr marL="1143000" indent="-228600" defTabSz="955675" eaLnBrk="0" hangingPunct="0">
              <a:defRPr b="1">
                <a:solidFill>
                  <a:schemeClr val="tx1"/>
                </a:solidFill>
                <a:latin typeface="Calibri" pitchFamily="34" charset="0"/>
                <a:ea typeface="ＭＳ Ｐゴシック" charset="-128"/>
              </a:defRPr>
            </a:lvl3pPr>
            <a:lvl4pPr marL="1600200" indent="-228600" defTabSz="955675" eaLnBrk="0" hangingPunct="0">
              <a:defRPr b="1">
                <a:solidFill>
                  <a:schemeClr val="tx1"/>
                </a:solidFill>
                <a:latin typeface="Calibri" pitchFamily="34" charset="0"/>
                <a:ea typeface="ＭＳ Ｐゴシック" charset="-128"/>
              </a:defRPr>
            </a:lvl4pPr>
            <a:lvl5pPr marL="2057400" indent="-228600" defTabSz="955675" eaLnBrk="0" hangingPunct="0">
              <a:defRPr b="1">
                <a:solidFill>
                  <a:schemeClr val="tx1"/>
                </a:solidFill>
                <a:latin typeface="Calibri" pitchFamily="34" charset="0"/>
                <a:ea typeface="ＭＳ Ｐゴシック" charset="-128"/>
              </a:defRPr>
            </a:lvl5pPr>
            <a:lvl6pPr marL="2514600" indent="-228600" defTabSz="955675"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defTabSz="955675"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defTabSz="955675"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defTabSz="955675"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r" eaLnBrk="1" hangingPunct="1">
              <a:spcBef>
                <a:spcPct val="0"/>
              </a:spcBef>
            </a:pPr>
            <a:fld id="{302E9816-4AFA-44E7-85DD-B1576373251A}" type="slidenum">
              <a:rPr lang="zh-CN" altLang="en-US" sz="1300" b="0">
                <a:ea typeface="宋体" charset="-122"/>
              </a:rPr>
              <a:pPr algn="r" eaLnBrk="1" hangingPunct="1">
                <a:spcBef>
                  <a:spcPct val="0"/>
                </a:spcBef>
              </a:pPr>
              <a:t>5</a:t>
            </a:fld>
            <a:endParaRPr lang="en-US" altLang="zh-CN" sz="1300" b="0">
              <a:ea typeface="宋体"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a:ln/>
        </p:spPr>
      </p:sp>
      <p:sp>
        <p:nvSpPr>
          <p:cNvPr id="3891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38916" name="灯片编号占位符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Calibri" pitchFamily="34" charset="0"/>
                <a:ea typeface="宋体" charset="-122"/>
              </a:defRPr>
            </a:lvl1pPr>
            <a:lvl2pPr marL="742950" indent="-285750" eaLnBrk="0" hangingPunct="0">
              <a:defRPr sz="1600">
                <a:solidFill>
                  <a:schemeClr val="tx1"/>
                </a:solidFill>
                <a:latin typeface="Calibri" pitchFamily="34" charset="0"/>
                <a:ea typeface="宋体" charset="-122"/>
              </a:defRPr>
            </a:lvl2pPr>
            <a:lvl3pPr marL="1143000" indent="-228600" eaLnBrk="0" hangingPunct="0">
              <a:defRPr sz="1600">
                <a:solidFill>
                  <a:schemeClr val="tx1"/>
                </a:solidFill>
                <a:latin typeface="Calibri" pitchFamily="34" charset="0"/>
                <a:ea typeface="宋体" charset="-122"/>
              </a:defRPr>
            </a:lvl3pPr>
            <a:lvl4pPr marL="1600200" indent="-228600" eaLnBrk="0" hangingPunct="0">
              <a:defRPr sz="1600">
                <a:solidFill>
                  <a:schemeClr val="tx1"/>
                </a:solidFill>
                <a:latin typeface="Calibri" pitchFamily="34" charset="0"/>
                <a:ea typeface="宋体" charset="-122"/>
              </a:defRPr>
            </a:lvl4pPr>
            <a:lvl5pPr marL="2057400" indent="-228600" eaLnBrk="0" hangingPunct="0">
              <a:defRPr sz="1600">
                <a:solidFill>
                  <a:schemeClr val="tx1"/>
                </a:solidFill>
                <a:latin typeface="Calibri" pitchFamily="34" charset="0"/>
                <a:ea typeface="宋体" charset="-122"/>
              </a:defRPr>
            </a:lvl5pPr>
            <a:lvl6pPr marL="2514600" indent="-228600" eaLnBrk="0" fontAlgn="base" hangingPunct="0">
              <a:spcBef>
                <a:spcPct val="0"/>
              </a:spcBef>
              <a:spcAft>
                <a:spcPct val="0"/>
              </a:spcAft>
              <a:defRPr sz="1600">
                <a:solidFill>
                  <a:schemeClr val="tx1"/>
                </a:solidFill>
                <a:latin typeface="Calibri" pitchFamily="34" charset="0"/>
                <a:ea typeface="宋体" charset="-122"/>
              </a:defRPr>
            </a:lvl6pPr>
            <a:lvl7pPr marL="2971800" indent="-228600" eaLnBrk="0" fontAlgn="base" hangingPunct="0">
              <a:spcBef>
                <a:spcPct val="0"/>
              </a:spcBef>
              <a:spcAft>
                <a:spcPct val="0"/>
              </a:spcAft>
              <a:defRPr sz="1600">
                <a:solidFill>
                  <a:schemeClr val="tx1"/>
                </a:solidFill>
                <a:latin typeface="Calibri" pitchFamily="34" charset="0"/>
                <a:ea typeface="宋体" charset="-122"/>
              </a:defRPr>
            </a:lvl7pPr>
            <a:lvl8pPr marL="3429000" indent="-228600" eaLnBrk="0" fontAlgn="base" hangingPunct="0">
              <a:spcBef>
                <a:spcPct val="0"/>
              </a:spcBef>
              <a:spcAft>
                <a:spcPct val="0"/>
              </a:spcAft>
              <a:defRPr sz="1600">
                <a:solidFill>
                  <a:schemeClr val="tx1"/>
                </a:solidFill>
                <a:latin typeface="Calibri" pitchFamily="34" charset="0"/>
                <a:ea typeface="宋体" charset="-122"/>
              </a:defRPr>
            </a:lvl8pPr>
            <a:lvl9pPr marL="3886200" indent="-228600" eaLnBrk="0" fontAlgn="base" hangingPunct="0">
              <a:spcBef>
                <a:spcPct val="0"/>
              </a:spcBef>
              <a:spcAft>
                <a:spcPct val="0"/>
              </a:spcAft>
              <a:defRPr sz="1600">
                <a:solidFill>
                  <a:schemeClr val="tx1"/>
                </a:solidFill>
                <a:latin typeface="Calibri" pitchFamily="34" charset="0"/>
                <a:ea typeface="宋体" charset="-122"/>
              </a:defRPr>
            </a:lvl9pPr>
          </a:lstStyle>
          <a:p>
            <a:pPr algn="r" eaLnBrk="1" hangingPunct="1"/>
            <a:fld id="{E4EFFDE2-D605-4023-A704-850BEDB7AD56}" type="slidenum">
              <a:rPr lang="zh-CN" altLang="en-US" sz="1200"/>
              <a:pPr algn="r" eaLnBrk="1" hangingPunct="1"/>
              <a:t>12</a:t>
            </a:fld>
            <a:endParaRPr lang="en-US" altLang="zh-CN"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712788" y="744538"/>
            <a:ext cx="5376862" cy="3722687"/>
          </a:xfrm>
          <a:ln/>
        </p:spPr>
      </p:sp>
      <p:sp>
        <p:nvSpPr>
          <p:cNvPr id="56323" name="Rectangle 3"/>
          <p:cNvSpPr>
            <a:spLocks noGrp="1" noChangeArrowheads="1"/>
          </p:cNvSpPr>
          <p:nvPr>
            <p:ph type="body" idx="1"/>
          </p:nvPr>
        </p:nvSpPr>
        <p:spPr>
          <a:xfrm>
            <a:off x="908050" y="4714875"/>
            <a:ext cx="4981575"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7" tIns="45645" rIns="91287" bIns="45645"/>
          <a:lstStyle/>
          <a:p>
            <a:pPr eaLnBrk="1" hangingPunct="1"/>
            <a:r>
              <a:rPr lang="ja-JP" altLang="en-US" smtClean="0"/>
              <a:t>現在の中国のコンプレッサの生産拠点は、</a:t>
            </a:r>
            <a:r>
              <a:rPr lang="en-US" altLang="ja-JP" smtClean="0"/>
              <a:t>TACK</a:t>
            </a:r>
            <a:r>
              <a:rPr lang="ja-JP" altLang="en-US" smtClean="0"/>
              <a:t>と煙台首鋼電装（</a:t>
            </a:r>
            <a:r>
              <a:rPr lang="en-US" altLang="ja-JP" smtClean="0"/>
              <a:t>YSD</a:t>
            </a:r>
            <a:r>
              <a:rPr lang="ja-JP" altLang="en-US" smtClean="0"/>
              <a:t>）があります。</a:t>
            </a:r>
          </a:p>
          <a:p>
            <a:pPr eaLnBrk="1" hangingPunct="1"/>
            <a:r>
              <a:rPr lang="en-US" altLang="ja-JP" smtClean="0"/>
              <a:t>TACK</a:t>
            </a:r>
            <a:r>
              <a:rPr lang="ja-JP" altLang="en-US" smtClean="0"/>
              <a:t>のお客様の車両メーカ３社はこのロケーションにあり、夫々デンソーさんを経由して</a:t>
            </a:r>
          </a:p>
          <a:p>
            <a:pPr eaLnBrk="1" hangingPunct="1"/>
            <a:r>
              <a:rPr lang="ja-JP" altLang="en-US" smtClean="0"/>
              <a:t>納入しておりますが、実際の物流ルートは、</a:t>
            </a:r>
          </a:p>
          <a:p>
            <a:pPr eaLnBrk="1" hangingPunct="1"/>
            <a:endParaRPr lang="ja-JP" altLang="en-US" smtClean="0"/>
          </a:p>
          <a:p>
            <a:pPr eaLnBrk="1" hangingPunct="1"/>
            <a:r>
              <a:rPr lang="ja-JP" altLang="en-US" smtClean="0"/>
              <a:t>広州トヨタは、広州電装がこの地区に複数の仕入先をもっており広州電装便によるミルクランで引き取りとなっています。</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711200" y="744538"/>
            <a:ext cx="5376863" cy="3722687"/>
          </a:xfrm>
          <a:ln/>
        </p:spPr>
      </p:sp>
      <p:sp>
        <p:nvSpPr>
          <p:cNvPr id="57347" name="Rectangle 3"/>
          <p:cNvSpPr>
            <a:spLocks noGrp="1" noChangeArrowheads="1"/>
          </p:cNvSpPr>
          <p:nvPr>
            <p:ph type="body" idx="1"/>
          </p:nvPr>
        </p:nvSpPr>
        <p:spPr>
          <a:xfrm>
            <a:off x="906463" y="4714875"/>
            <a:ext cx="4984750" cy="4467225"/>
          </a:xfrm>
          <a:noFill/>
        </p:spPr>
        <p:txBody>
          <a:bodyPr/>
          <a:lstStyle/>
          <a:p>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00" y="-23803"/>
            <a:ext cx="9984000" cy="6905606"/>
          </a:xfrm>
          <a:prstGeom prst="rect">
            <a:avLst/>
          </a:prstGeom>
        </p:spPr>
      </p:pic>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476" y="6305670"/>
            <a:ext cx="1167001" cy="275038"/>
          </a:xfrm>
          <a:prstGeom prst="rect">
            <a:avLst/>
          </a:prstGeom>
          <a:noFill/>
        </p:spPr>
      </p:pic>
      <p:sp>
        <p:nvSpPr>
          <p:cNvPr id="2" name="Holder 2"/>
          <p:cNvSpPr>
            <a:spLocks noGrp="1"/>
          </p:cNvSpPr>
          <p:nvPr>
            <p:ph type="ctrTitle" hasCustomPrompt="1"/>
          </p:nvPr>
        </p:nvSpPr>
        <p:spPr>
          <a:xfrm>
            <a:off x="-38999" y="2482101"/>
            <a:ext cx="4992001" cy="1270006"/>
          </a:xfrm>
          <a:prstGeom prst="rect">
            <a:avLst/>
          </a:prstGeom>
        </p:spPr>
        <p:txBody>
          <a:bodyPr wrap="square" lIns="468000" tIns="0" rIns="0" bIns="0" anchor="t">
            <a:noAutofit/>
          </a:bodyPr>
          <a:lstStyle>
            <a:lvl1pPr>
              <a:lnSpc>
                <a:spcPct val="110000"/>
              </a:lnSpc>
              <a:defRPr sz="3400" baseline="0">
                <a:latin typeface="+mj-ea"/>
                <a:ea typeface="+mj-ea"/>
              </a:defRPr>
            </a:lvl1pPr>
          </a:lstStyle>
          <a:p>
            <a:r>
              <a:rPr lang="en-US" altLang="ja-JP" smtClean="0"/>
              <a:t>Click to edit Master title style</a:t>
            </a:r>
            <a:endParaRPr dirty="0"/>
          </a:p>
        </p:txBody>
      </p:sp>
      <p:sp>
        <p:nvSpPr>
          <p:cNvPr id="3" name="Holder 3"/>
          <p:cNvSpPr>
            <a:spLocks noGrp="1"/>
          </p:cNvSpPr>
          <p:nvPr>
            <p:ph type="subTitle" idx="4" hasCustomPrompt="1"/>
          </p:nvPr>
        </p:nvSpPr>
        <p:spPr>
          <a:xfrm>
            <a:off x="-38999" y="4146537"/>
            <a:ext cx="4992000" cy="368990"/>
          </a:xfrm>
          <a:prstGeom prst="rect">
            <a:avLst/>
          </a:prstGeom>
        </p:spPr>
        <p:txBody>
          <a:bodyPr wrap="square" lIns="468000" tIns="0" rIns="0" bIns="0" anchor="b">
            <a:noAutofit/>
          </a:bodyPr>
          <a:lstStyle>
            <a:lvl1pPr marL="0" indent="0">
              <a:buNone/>
              <a:defRPr sz="2400" baseline="0">
                <a:latin typeface="+mn-ea"/>
                <a:ea typeface="+mn-ea"/>
              </a:defRPr>
            </a:lvl1pPr>
          </a:lstStyle>
          <a:p>
            <a:r>
              <a:rPr lang="en-US" altLang="ja-JP" smtClean="0"/>
              <a:t>Click to edit Master subtitle style</a:t>
            </a:r>
            <a:endParaRPr lang="de-DE" altLang="ja-JP"/>
          </a:p>
        </p:txBody>
      </p:sp>
      <p:sp>
        <p:nvSpPr>
          <p:cNvPr id="9" name="テキスト プレースホルダー 8"/>
          <p:cNvSpPr>
            <a:spLocks noGrp="1"/>
          </p:cNvSpPr>
          <p:nvPr>
            <p:ph type="body" sz="quarter" idx="10" hasCustomPrompt="1"/>
          </p:nvPr>
        </p:nvSpPr>
        <p:spPr>
          <a:xfrm>
            <a:off x="-38999" y="4657993"/>
            <a:ext cx="4992000" cy="1214592"/>
          </a:xfrm>
          <a:prstGeom prst="rect">
            <a:avLst/>
          </a:prstGeom>
        </p:spPr>
        <p:txBody>
          <a:bodyPr lIns="486000" tIns="0" rIns="0" bIns="0" anchor="t">
            <a:noAutofit/>
          </a:bodyPr>
          <a:lstStyle>
            <a:lvl1pPr marL="0" indent="0">
              <a:buNone/>
              <a:defRPr sz="1600" baseline="0">
                <a:latin typeface="+mn-ea"/>
                <a:ea typeface="+mn-ea"/>
              </a:defRPr>
            </a:lvl1pPr>
            <a:lvl2pPr>
              <a:defRPr sz="1600"/>
            </a:lvl2pPr>
            <a:lvl3pPr>
              <a:defRPr sz="1600"/>
            </a:lvl3pPr>
            <a:lvl4pPr>
              <a:defRPr sz="1600"/>
            </a:lvl4pPr>
          </a:lstStyle>
          <a:p>
            <a:pPr lvl="0"/>
            <a:r>
              <a:rPr kumimoji="1" lang="en-US" altLang="ja-JP" smtClean="0"/>
              <a:t>Describe affiliation and presenter name</a:t>
            </a:r>
            <a:endParaRPr kumimoji="1" lang="ja-JP" altLang="en-US" smtClean="0"/>
          </a:p>
        </p:txBody>
      </p:sp>
      <p:pic>
        <p:nvPicPr>
          <p:cNvPr id="8" name="図 7"/>
          <p:cNvPicPr>
            <a:picLocks noChangeAspect="1"/>
          </p:cNvPicPr>
          <p:nvPr/>
        </p:nvPicPr>
        <p:blipFill>
          <a:blip r:embed="rId4"/>
          <a:stretch>
            <a:fillRect/>
          </a:stretch>
        </p:blipFill>
        <p:spPr>
          <a:xfrm>
            <a:off x="468308" y="453621"/>
            <a:ext cx="2455148" cy="863201"/>
          </a:xfrm>
          <a:prstGeom prst="rect">
            <a:avLst/>
          </a:prstGeom>
        </p:spPr>
      </p:pic>
    </p:spTree>
  </p:cSld>
  <p:clrMapOvr>
    <a:masterClrMapping/>
  </p:clrMapOvr>
  <p:timing>
    <p:tnLst>
      <p:par>
        <p:cTn id="1" dur="indefinite" restart="never" nodeType="tmRoot"/>
      </p:par>
    </p:tnLst>
  </p:timing>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788135" y="6492876"/>
            <a:ext cx="1024996" cy="365125"/>
          </a:xfrm>
          <a:prstGeom prst="rect">
            <a:avLst/>
          </a:prstGeom>
        </p:spPr>
        <p:txBody>
          <a:bodyPr/>
          <a:lstStyle>
            <a:lvl1pPr>
              <a:defRPr/>
            </a:lvl1pPr>
          </a:lstStyle>
          <a:p>
            <a:pPr>
              <a:defRPr/>
            </a:pPr>
            <a:fld id="{96A4454C-7E56-45A6-A51E-AA3F26BDBB6B}" type="datetime1">
              <a:rPr lang="zh-CN" altLang="en-US" smtClean="0"/>
              <a:t>2018/9/27</a:t>
            </a:fld>
            <a:endParaRPr lang="en-US" altLang="zh-CN"/>
          </a:p>
        </p:txBody>
      </p:sp>
      <p:sp>
        <p:nvSpPr>
          <p:cNvPr id="5" name="页脚占位符 4"/>
          <p:cNvSpPr>
            <a:spLocks noGrp="1"/>
          </p:cNvSpPr>
          <p:nvPr>
            <p:ph type="ftr" sz="quarter" idx="11"/>
          </p:nvPr>
        </p:nvSpPr>
        <p:spPr>
          <a:xfrm>
            <a:off x="3384550" y="6356351"/>
            <a:ext cx="3136900" cy="365125"/>
          </a:xfrm>
          <a:prstGeom prst="rect">
            <a:avLst/>
          </a:prstGeom>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a:xfrm>
            <a:off x="7147875" y="6441810"/>
            <a:ext cx="2228850" cy="364787"/>
          </a:xfrm>
          <a:prstGeom prst="rect">
            <a:avLst/>
          </a:prstGeom>
        </p:spPr>
        <p:txBody>
          <a:bodyPr/>
          <a:lstStyle>
            <a:lvl1pPr>
              <a:defRPr/>
            </a:lvl1pPr>
          </a:lstStyle>
          <a:p>
            <a:pPr>
              <a:defRPr/>
            </a:pPr>
            <a:fld id="{257C997C-9F01-44FA-A15D-A499F5614F25}" type="slidenum">
              <a:rPr lang="zh-CN" altLang="en-US"/>
              <a:pPr>
                <a:defRPr/>
              </a:pPr>
              <a:t>‹#›</a:t>
            </a:fld>
            <a:endParaRPr lang="zh-CN" altLang="en-US"/>
          </a:p>
        </p:txBody>
      </p:sp>
    </p:spTree>
    <p:extLst>
      <p:ext uri="{BB962C8B-B14F-4D97-AF65-F5344CB8AC3E}">
        <p14:creationId xmlns:p14="http://schemas.microsoft.com/office/powerpoint/2010/main" val="103460034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42950" y="2130430"/>
            <a:ext cx="84201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788135" y="6492876"/>
            <a:ext cx="1024996" cy="365125"/>
          </a:xfrm>
          <a:prstGeom prst="rect">
            <a:avLst/>
          </a:prstGeom>
        </p:spPr>
        <p:txBody>
          <a:bodyPr/>
          <a:lstStyle>
            <a:lvl1pPr>
              <a:defRPr/>
            </a:lvl1pPr>
          </a:lstStyle>
          <a:p>
            <a:pPr>
              <a:defRPr/>
            </a:pPr>
            <a:fld id="{7D291DD0-75C5-4944-911C-5F2BAA334665}" type="datetime1">
              <a:rPr lang="zh-CN" altLang="en-US" smtClean="0"/>
              <a:t>2018/9/27</a:t>
            </a:fld>
            <a:endParaRPr lang="en-US" altLang="zh-CN"/>
          </a:p>
        </p:txBody>
      </p:sp>
      <p:sp>
        <p:nvSpPr>
          <p:cNvPr id="5" name="页脚占位符 4"/>
          <p:cNvSpPr>
            <a:spLocks noGrp="1"/>
          </p:cNvSpPr>
          <p:nvPr>
            <p:ph type="ftr" sz="quarter" idx="11"/>
          </p:nvPr>
        </p:nvSpPr>
        <p:spPr>
          <a:xfrm>
            <a:off x="3384550" y="6356351"/>
            <a:ext cx="3136900" cy="365125"/>
          </a:xfrm>
          <a:prstGeom prst="rect">
            <a:avLst/>
          </a:prstGeom>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a:xfrm>
            <a:off x="7147875" y="6441810"/>
            <a:ext cx="2228850" cy="364787"/>
          </a:xfrm>
          <a:prstGeom prst="rect">
            <a:avLst/>
          </a:prstGeom>
        </p:spPr>
        <p:txBody>
          <a:bodyPr/>
          <a:lstStyle>
            <a:lvl1pPr>
              <a:defRPr/>
            </a:lvl1pPr>
          </a:lstStyle>
          <a:p>
            <a:pPr>
              <a:defRPr/>
            </a:pPr>
            <a:fld id="{D53882F0-B975-4F35-A255-20829352A63D}" type="slidenum">
              <a:rPr lang="zh-CN" altLang="en-US"/>
              <a:pPr>
                <a:defRPr/>
              </a:pPr>
              <a:t>‹#›</a:t>
            </a:fld>
            <a:endParaRPr lang="zh-CN" altLang="en-US"/>
          </a:p>
        </p:txBody>
      </p:sp>
    </p:spTree>
    <p:extLst>
      <p:ext uri="{BB962C8B-B14F-4D97-AF65-F5344CB8AC3E}">
        <p14:creationId xmlns:p14="http://schemas.microsoft.com/office/powerpoint/2010/main" val="81503006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02_表紙">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00" y="-23803"/>
            <a:ext cx="9984000" cy="6905606"/>
          </a:xfrm>
          <a:prstGeom prst="rect">
            <a:avLst/>
          </a:prstGeom>
        </p:spPr>
      </p:pic>
      <p:sp>
        <p:nvSpPr>
          <p:cNvPr id="2" name="Holder 2"/>
          <p:cNvSpPr>
            <a:spLocks noGrp="1"/>
          </p:cNvSpPr>
          <p:nvPr>
            <p:ph type="ctrTitle"/>
          </p:nvPr>
        </p:nvSpPr>
        <p:spPr>
          <a:xfrm>
            <a:off x="-38999" y="2482101"/>
            <a:ext cx="4992001" cy="1270006"/>
          </a:xfrm>
          <a:prstGeom prst="rect">
            <a:avLst/>
          </a:prstGeom>
        </p:spPr>
        <p:txBody>
          <a:bodyPr wrap="square" lIns="468000" tIns="0" rIns="0" bIns="0" anchor="t">
            <a:noAutofit/>
          </a:bodyPr>
          <a:lstStyle>
            <a:lvl1pPr>
              <a:lnSpc>
                <a:spcPct val="110000"/>
              </a:lnSpc>
              <a:defRPr sz="3400" baseline="0">
                <a:latin typeface="Meiryo UI" panose="020B0604030504040204" pitchFamily="50" charset="-128"/>
              </a:defRPr>
            </a:lvl1pPr>
          </a:lstStyle>
          <a:p>
            <a:r>
              <a:rPr lang="zh-CN" altLang="en-US" smtClean="0"/>
              <a:t>单击此处编辑母版标题样式</a:t>
            </a:r>
            <a:endParaRPr dirty="0"/>
          </a:p>
        </p:txBody>
      </p:sp>
      <p:sp>
        <p:nvSpPr>
          <p:cNvPr id="3" name="Holder 3"/>
          <p:cNvSpPr>
            <a:spLocks noGrp="1"/>
          </p:cNvSpPr>
          <p:nvPr>
            <p:ph type="subTitle" idx="4"/>
          </p:nvPr>
        </p:nvSpPr>
        <p:spPr>
          <a:xfrm>
            <a:off x="-38999" y="4146537"/>
            <a:ext cx="4992000" cy="368990"/>
          </a:xfrm>
          <a:prstGeom prst="rect">
            <a:avLst/>
          </a:prstGeom>
        </p:spPr>
        <p:txBody>
          <a:bodyPr wrap="square" lIns="468000" tIns="0" rIns="0" bIns="0" anchor="b">
            <a:noAutofit/>
          </a:bodyPr>
          <a:lstStyle>
            <a:lvl1pPr>
              <a:defRPr sz="2400" baseline="0">
                <a:latin typeface="Meiryo UI" panose="020B0604030504040204" pitchFamily="50" charset="-128"/>
              </a:defRPr>
            </a:lvl1pPr>
          </a:lstStyle>
          <a:p>
            <a:r>
              <a:rPr lang="zh-CN" altLang="en-US" smtClean="0"/>
              <a:t>单击此处编辑母版副标题样式</a:t>
            </a:r>
            <a:endParaRPr dirty="0"/>
          </a:p>
        </p:txBody>
      </p:sp>
      <p:sp>
        <p:nvSpPr>
          <p:cNvPr id="9" name="テキスト プレースホルダー 8"/>
          <p:cNvSpPr>
            <a:spLocks noGrp="1"/>
          </p:cNvSpPr>
          <p:nvPr>
            <p:ph type="body" sz="quarter" idx="10"/>
          </p:nvPr>
        </p:nvSpPr>
        <p:spPr>
          <a:xfrm>
            <a:off x="-38999" y="4657993"/>
            <a:ext cx="4992000" cy="1214592"/>
          </a:xfrm>
          <a:prstGeom prst="rect">
            <a:avLst/>
          </a:prstGeom>
        </p:spPr>
        <p:txBody>
          <a:bodyPr lIns="486000" tIns="0" rIns="0" bIns="0" anchor="t">
            <a:noAutofit/>
          </a:bodyPr>
          <a:lstStyle>
            <a:lvl1pPr>
              <a:defRPr sz="1600" baseline="0">
                <a:latin typeface="Meiryo UI" panose="020B0604030504040204" pitchFamily="50" charset="-128"/>
              </a:defRPr>
            </a:lvl1pPr>
            <a:lvl2pPr>
              <a:defRPr sz="1600"/>
            </a:lvl2pPr>
            <a:lvl3pPr>
              <a:defRPr sz="1600"/>
            </a:lvl3pPr>
            <a:lvl4pPr>
              <a:defRPr sz="1600"/>
            </a:lvl4pPr>
          </a:lstStyle>
          <a:p>
            <a:pPr lvl="0"/>
            <a:r>
              <a:rPr kumimoji="1" lang="zh-CN" altLang="en-US" smtClean="0"/>
              <a:t>单击此处编辑母版文本样式</a:t>
            </a:r>
          </a:p>
        </p:txBody>
      </p:sp>
      <p:pic>
        <p:nvPicPr>
          <p:cNvPr id="8" name="図 7"/>
          <p:cNvPicPr>
            <a:picLocks noChangeAspect="1"/>
          </p:cNvPicPr>
          <p:nvPr/>
        </p:nvPicPr>
        <p:blipFill>
          <a:blip r:embed="rId3"/>
          <a:stretch>
            <a:fillRect/>
          </a:stretch>
        </p:blipFill>
        <p:spPr>
          <a:xfrm>
            <a:off x="468308" y="453621"/>
            <a:ext cx="2455148" cy="863201"/>
          </a:xfrm>
          <a:prstGeom prst="rect">
            <a:avLst/>
          </a:prstGeom>
        </p:spPr>
      </p:pic>
      <p:pic>
        <p:nvPicPr>
          <p:cNvPr id="6" name="図 5"/>
          <p:cNvPicPr>
            <a:picLocks noChangeAspect="1"/>
          </p:cNvPicPr>
          <p:nvPr/>
        </p:nvPicPr>
        <p:blipFill>
          <a:blip r:embed="rId4"/>
          <a:stretch>
            <a:fillRect/>
          </a:stretch>
        </p:blipFill>
        <p:spPr>
          <a:xfrm>
            <a:off x="8420877" y="6304635"/>
            <a:ext cx="1168200" cy="277111"/>
          </a:xfrm>
          <a:prstGeom prst="rect">
            <a:avLst/>
          </a:prstGeom>
          <a:noFill/>
        </p:spPr>
      </p:pic>
    </p:spTree>
    <p:extLst>
      <p:ext uri="{BB962C8B-B14F-4D97-AF65-F5344CB8AC3E}">
        <p14:creationId xmlns:p14="http://schemas.microsoft.com/office/powerpoint/2010/main" val="290367854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アジェンダ">
    <p:spTree>
      <p:nvGrpSpPr>
        <p:cNvPr id="1" name=""/>
        <p:cNvGrpSpPr/>
        <p:nvPr/>
      </p:nvGrpSpPr>
      <p:grpSpPr>
        <a:xfrm>
          <a:off x="0" y="0"/>
          <a:ext cx="0" cy="0"/>
          <a:chOff x="0" y="0"/>
          <a:chExt cx="0" cy="0"/>
        </a:xfrm>
      </p:grpSpPr>
      <p:sp>
        <p:nvSpPr>
          <p:cNvPr id="8" name="タイトル 7"/>
          <p:cNvSpPr>
            <a:spLocks noGrp="1"/>
          </p:cNvSpPr>
          <p:nvPr>
            <p:ph type="title"/>
          </p:nvPr>
        </p:nvSpPr>
        <p:spPr/>
        <p:txBody>
          <a:bodyPr wrap="square" rIns="1440000"/>
          <a:lstStyle>
            <a:lvl1pPr>
              <a:defRPr/>
            </a:lvl1pPr>
          </a:lstStyle>
          <a:p>
            <a:r>
              <a:rPr kumimoji="1" lang="zh-CN" altLang="en-US" smtClean="0"/>
              <a:t>单击此处编辑母版标题样式</a:t>
            </a:r>
            <a:endParaRPr kumimoji="1" lang="ja-JP" altLang="en-US" dirty="0"/>
          </a:p>
        </p:txBody>
      </p:sp>
      <p:sp>
        <p:nvSpPr>
          <p:cNvPr id="10" name="テキスト プレースホルダー 9"/>
          <p:cNvSpPr>
            <a:spLocks noGrp="1"/>
          </p:cNvSpPr>
          <p:nvPr>
            <p:ph type="body" sz="quarter" idx="10"/>
          </p:nvPr>
        </p:nvSpPr>
        <p:spPr>
          <a:xfrm>
            <a:off x="2" y="839011"/>
            <a:ext cx="9905999" cy="5033687"/>
          </a:xfrm>
          <a:prstGeom prst="rect">
            <a:avLst/>
          </a:prstGeom>
        </p:spPr>
        <p:txBody>
          <a:bodyPr lIns="144000" tIns="396000" rIns="648000"/>
          <a:lstStyle>
            <a:lvl1pPr marL="720000" indent="0">
              <a:lnSpc>
                <a:spcPct val="120000"/>
              </a:lnSpc>
              <a:spcBef>
                <a:spcPts val="0"/>
              </a:spcBef>
              <a:buFont typeface="+mj-lt"/>
              <a:buAutoNum type="arabicPeriod"/>
              <a:defRPr sz="3400" baseline="0">
                <a:latin typeface="Meiryo UI" panose="020B0604030504040204" pitchFamily="50" charset="-128"/>
              </a:defRPr>
            </a:lvl1pPr>
            <a:lvl2pPr marL="800100" indent="-342900">
              <a:buFont typeface="+mj-lt"/>
              <a:buAutoNum type="arabicPeriod"/>
              <a:defRPr/>
            </a:lvl2pPr>
            <a:lvl3pPr marL="1257300" indent="-3429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kumimoji="1" lang="zh-CN" altLang="en-US" smtClean="0"/>
              <a:t>单击此处编辑母版文本样式</a:t>
            </a:r>
          </a:p>
        </p:txBody>
      </p:sp>
      <p:sp>
        <p:nvSpPr>
          <p:cNvPr id="2" name="スライド番号プレースホルダー 1"/>
          <p:cNvSpPr>
            <a:spLocks noGrp="1"/>
          </p:cNvSpPr>
          <p:nvPr>
            <p:ph type="sldNum" sz="quarter" idx="11"/>
          </p:nvPr>
        </p:nvSpPr>
        <p:spPr/>
        <p:txBody>
          <a:bodyPr/>
          <a:lstStyle/>
          <a:p>
            <a:pPr>
              <a:defRPr/>
            </a:pPr>
            <a:fld id="{3AF4DEC9-AE4B-417E-AC55-B2E59D87BE0E}" type="slidenum">
              <a:rPr lang="zh-CN" altLang="en-US" smtClean="0"/>
              <a:pPr>
                <a:defRPr/>
              </a:pPr>
              <a:t>‹#›</a:t>
            </a:fld>
            <a:endParaRPr lang="zh-CN" altLang="en-US"/>
          </a:p>
        </p:txBody>
      </p:sp>
    </p:spTree>
    <p:extLst>
      <p:ext uri="{BB962C8B-B14F-4D97-AF65-F5344CB8AC3E}">
        <p14:creationId xmlns:p14="http://schemas.microsoft.com/office/powerpoint/2010/main" val="1865851249"/>
      </p:ext>
    </p:extLst>
  </p:cSld>
  <p:clrMapOvr>
    <a:masterClrMapping/>
  </p:clrMapOvr>
  <p:timing>
    <p:tnLst>
      <p:par>
        <p:cTn id="1" dur="indefinite" restart="never" nodeType="tmRoot"/>
      </p:par>
    </p:tnLst>
  </p:timing>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扉">
    <p:bg>
      <p:bgPr>
        <a:solidFill>
          <a:schemeClr val="bg1"/>
        </a:solidFill>
        <a:effectLst/>
      </p:bgPr>
    </p:bg>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white">
          <a:xfrm>
            <a:off x="-39000" y="-23803"/>
            <a:ext cx="9984000" cy="6905606"/>
          </a:xfrm>
          <a:prstGeom prst="rect">
            <a:avLst/>
          </a:prstGeom>
        </p:spPr>
      </p:pic>
      <p:sp>
        <p:nvSpPr>
          <p:cNvPr id="7" name="タイトル 6"/>
          <p:cNvSpPr>
            <a:spLocks noGrp="1"/>
          </p:cNvSpPr>
          <p:nvPr>
            <p:ph type="title"/>
          </p:nvPr>
        </p:nvSpPr>
        <p:spPr>
          <a:xfrm>
            <a:off x="-39000" y="1157813"/>
            <a:ext cx="9984000" cy="1254566"/>
          </a:xfrm>
        </p:spPr>
        <p:txBody>
          <a:bodyPr wrap="square" rIns="648000" anchor="t">
            <a:noAutofit/>
          </a:bodyPr>
          <a:lstStyle>
            <a:lvl1pPr marL="0" indent="0" algn="l">
              <a:lnSpc>
                <a:spcPct val="120000"/>
              </a:lnSpc>
              <a:buSzPct val="120000"/>
              <a:buFont typeface="+mj-lt"/>
              <a:buNone/>
              <a:defRPr sz="3400" b="0" baseline="0">
                <a:solidFill>
                  <a:schemeClr val="bg1"/>
                </a:solidFill>
                <a:latin typeface="Meiryo UI" panose="020B0604030504040204" pitchFamily="50" charset="-128"/>
              </a:defRPr>
            </a:lvl1pPr>
          </a:lstStyle>
          <a:p>
            <a:r>
              <a:rPr kumimoji="1" lang="zh-CN" altLang="en-US" smtClean="0"/>
              <a:t>单击此处编辑母版标题样式</a:t>
            </a:r>
            <a:endParaRPr kumimoji="1" lang="ja-JP" altLang="en-US" dirty="0"/>
          </a:p>
        </p:txBody>
      </p:sp>
      <p:sp>
        <p:nvSpPr>
          <p:cNvPr id="4" name="テキスト プレースホルダー 3"/>
          <p:cNvSpPr>
            <a:spLocks noGrp="1"/>
          </p:cNvSpPr>
          <p:nvPr>
            <p:ph type="body" sz="quarter" idx="11" hasCustomPrompt="1"/>
          </p:nvPr>
        </p:nvSpPr>
        <p:spPr>
          <a:xfrm>
            <a:off x="-39000" y="1"/>
            <a:ext cx="9984000" cy="1186023"/>
          </a:xfrm>
          <a:prstGeom prst="rect">
            <a:avLst/>
          </a:prstGeom>
        </p:spPr>
        <p:txBody>
          <a:bodyPr wrap="square" lIns="288000" rIns="360000">
            <a:noAutofit/>
          </a:bodyPr>
          <a:lstStyle>
            <a:lvl1pPr>
              <a:defRPr sz="7100" b="1" i="0">
                <a:solidFill>
                  <a:schemeClr val="bg1"/>
                </a:solidFill>
                <a:latin typeface="Meiryo UI" panose="020B0604030504040204" pitchFamily="50" charset="-128"/>
                <a:ea typeface="Meiryo UI" panose="020B0604030504040204" pitchFamily="50" charset="-128"/>
                <a:cs typeface="Verdana" charset="0"/>
              </a:defRPr>
            </a:lvl1pPr>
          </a:lstStyle>
          <a:p>
            <a:pPr lvl="0"/>
            <a:r>
              <a:rPr kumimoji="1" lang="en-US" altLang="ja-JP" smtClean="0"/>
              <a:t>0.</a:t>
            </a:r>
            <a:r>
              <a:rPr kumimoji="1" lang="ja-JP" altLang="en-US" smtClean="0"/>
              <a:t>マスター テキストの書式設定</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black">
          <a:xfrm>
            <a:off x="349674" y="6249152"/>
            <a:ext cx="1225462" cy="428922"/>
          </a:xfrm>
          <a:prstGeom prst="rect">
            <a:avLst/>
          </a:prstGeom>
        </p:spPr>
      </p:pic>
    </p:spTree>
    <p:extLst>
      <p:ext uri="{BB962C8B-B14F-4D97-AF65-F5344CB8AC3E}">
        <p14:creationId xmlns:p14="http://schemas.microsoft.com/office/powerpoint/2010/main" val="1221998330"/>
      </p:ext>
    </p:extLst>
  </p:cSld>
  <p:clrMapOvr>
    <a:masterClrMapping/>
  </p:clrMapOvr>
  <p:timing>
    <p:tnLst>
      <p:par>
        <p:cTn id="1" dur="indefinite" restart="never" nodeType="tmRoot"/>
      </p:par>
    </p:tnLst>
  </p:timing>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wrap="square" rIns="1440000"/>
          <a:lstStyle/>
          <a:p>
            <a:r>
              <a:rPr kumimoji="1" lang="zh-CN" altLang="en-US" smtClean="0"/>
              <a:t>单击此处编辑母版标题样式</a:t>
            </a:r>
            <a:endParaRPr kumimoji="1" lang="ja-JP" altLang="en-US" dirty="0"/>
          </a:p>
        </p:txBody>
      </p:sp>
      <p:sp>
        <p:nvSpPr>
          <p:cNvPr id="6" name="コンテンツ プレースホルダー 5"/>
          <p:cNvSpPr>
            <a:spLocks noGrp="1"/>
          </p:cNvSpPr>
          <p:nvPr>
            <p:ph sz="quarter" idx="12"/>
          </p:nvPr>
        </p:nvSpPr>
        <p:spPr>
          <a:xfrm>
            <a:off x="2" y="845217"/>
            <a:ext cx="9905999" cy="5215171"/>
          </a:xfrm>
          <a:prstGeom prst="rect">
            <a:avLst/>
          </a:prstGeom>
        </p:spPr>
        <p:txBody>
          <a:bodyPr lIns="720000" tIns="36000" rIns="648000" bIns="36000"/>
          <a:lstStyle>
            <a:lvl1pPr>
              <a:spcAft>
                <a:spcPts val="600"/>
              </a:spcAft>
              <a:defRPr sz="2000" baseline="0">
                <a:latin typeface="Meiryo UI" panose="020B0604030504040204" pitchFamily="50" charset="-128"/>
              </a:defRPr>
            </a:lvl1pPr>
            <a:lvl2pPr>
              <a:spcAft>
                <a:spcPts val="600"/>
              </a:spcAft>
              <a:defRPr sz="1800" baseline="0">
                <a:latin typeface="+mn-ea"/>
                <a:ea typeface="+mn-ea"/>
              </a:defRPr>
            </a:lvl2pPr>
            <a:lvl3pPr>
              <a:spcAft>
                <a:spcPts val="600"/>
              </a:spcAft>
              <a:defRPr sz="1600" baseline="0">
                <a:latin typeface="+mn-ea"/>
                <a:ea typeface="+mn-ea"/>
              </a:defRPr>
            </a:lvl3pPr>
            <a:lvl4pPr>
              <a:spcAft>
                <a:spcPts val="600"/>
              </a:spcAft>
              <a:defRPr sz="1400" baseline="0">
                <a:latin typeface="+mn-ea"/>
                <a:ea typeface="+mn-ea"/>
              </a:defRPr>
            </a:lvl4pPr>
            <a:lvl5pPr>
              <a:spcAft>
                <a:spcPts val="600"/>
              </a:spcAft>
              <a:defRPr sz="800" baseline="0">
                <a:latin typeface="+mn-ea"/>
                <a:ea typeface="+mn-ea"/>
              </a:defRPr>
            </a:lvl5pPr>
          </a:lstStyle>
          <a:p>
            <a:pPr lvl="0"/>
            <a:r>
              <a:rPr kumimoji="1" lang="zh-CN" altLang="en-US" smtClean="0"/>
              <a:t>单击此处编辑母版文本样式</a:t>
            </a:r>
          </a:p>
          <a:p>
            <a:pPr lvl="1"/>
            <a:r>
              <a:rPr kumimoji="1" lang="zh-CN" altLang="en-US" smtClean="0"/>
              <a:t>第二级</a:t>
            </a:r>
          </a:p>
          <a:p>
            <a:pPr lvl="2"/>
            <a:r>
              <a:rPr kumimoji="1" lang="zh-CN" altLang="en-US" smtClean="0"/>
              <a:t>第三级</a:t>
            </a:r>
          </a:p>
          <a:p>
            <a:pPr lvl="3"/>
            <a:r>
              <a:rPr kumimoji="1" lang="zh-CN" altLang="en-US" smtClean="0"/>
              <a:t>第四级</a:t>
            </a:r>
          </a:p>
          <a:p>
            <a:pPr lvl="4"/>
            <a:r>
              <a:rPr kumimoji="1" lang="zh-CN" altLang="en-US" smtClean="0"/>
              <a:t>第五级</a:t>
            </a:r>
            <a:endParaRPr kumimoji="1" lang="ja-JP" altLang="en-US" dirty="0"/>
          </a:p>
        </p:txBody>
      </p:sp>
      <p:sp>
        <p:nvSpPr>
          <p:cNvPr id="4" name="スライド番号プレースホルダー 3"/>
          <p:cNvSpPr>
            <a:spLocks noGrp="1"/>
          </p:cNvSpPr>
          <p:nvPr>
            <p:ph type="sldNum" sz="quarter" idx="13"/>
          </p:nvPr>
        </p:nvSpPr>
        <p:spPr/>
        <p:txBody>
          <a:bodyPr/>
          <a:lstStyle/>
          <a:p>
            <a:pPr>
              <a:defRPr/>
            </a:pPr>
            <a:fld id="{3AF4DEC9-AE4B-417E-AC55-B2E59D87BE0E}" type="slidenum">
              <a:rPr lang="zh-CN" altLang="en-US" smtClean="0"/>
              <a:pPr>
                <a:defRPr/>
              </a:pPr>
              <a:t>‹#›</a:t>
            </a:fld>
            <a:endParaRPr lang="zh-CN" altLang="en-US"/>
          </a:p>
        </p:txBody>
      </p:sp>
    </p:spTree>
    <p:extLst>
      <p:ext uri="{BB962C8B-B14F-4D97-AF65-F5344CB8AC3E}">
        <p14:creationId xmlns:p14="http://schemas.microsoft.com/office/powerpoint/2010/main" val="3576754384"/>
      </p:ext>
    </p:extLst>
  </p:cSld>
  <p:clrMapOvr>
    <a:masterClrMapping/>
  </p:clrMapOvr>
  <p:timing>
    <p:tnLst>
      <p:par>
        <p:cTn id="1" dur="indefinite" restart="never" nodeType="tmRoot"/>
      </p:par>
    </p:tnLst>
  </p:timing>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タイトルとコンテンツ+サマリー">
    <p:spTree>
      <p:nvGrpSpPr>
        <p:cNvPr id="1" name=""/>
        <p:cNvGrpSpPr/>
        <p:nvPr/>
      </p:nvGrpSpPr>
      <p:grpSpPr>
        <a:xfrm>
          <a:off x="0" y="0"/>
          <a:ext cx="0" cy="0"/>
          <a:chOff x="0" y="0"/>
          <a:chExt cx="0" cy="0"/>
        </a:xfrm>
      </p:grpSpPr>
      <p:sp>
        <p:nvSpPr>
          <p:cNvPr id="2" name="タイトル 1"/>
          <p:cNvSpPr>
            <a:spLocks noGrp="1"/>
          </p:cNvSpPr>
          <p:nvPr>
            <p:ph type="title"/>
          </p:nvPr>
        </p:nvSpPr>
        <p:spPr/>
        <p:txBody>
          <a:bodyPr wrap="square" rIns="1440000"/>
          <a:lstStyle/>
          <a:p>
            <a:r>
              <a:rPr kumimoji="1" lang="zh-CN" altLang="en-US" smtClean="0"/>
              <a:t>单击此处编辑母版标题样式</a:t>
            </a:r>
            <a:endParaRPr kumimoji="1" lang="ja-JP" altLang="en-US" dirty="0"/>
          </a:p>
        </p:txBody>
      </p:sp>
      <p:sp>
        <p:nvSpPr>
          <p:cNvPr id="6" name="コンテンツ プレースホルダー 5"/>
          <p:cNvSpPr>
            <a:spLocks noGrp="1"/>
          </p:cNvSpPr>
          <p:nvPr>
            <p:ph sz="quarter" idx="12"/>
          </p:nvPr>
        </p:nvSpPr>
        <p:spPr>
          <a:xfrm>
            <a:off x="2" y="845217"/>
            <a:ext cx="9905999" cy="5215171"/>
          </a:xfrm>
          <a:prstGeom prst="rect">
            <a:avLst/>
          </a:prstGeom>
        </p:spPr>
        <p:txBody>
          <a:bodyPr lIns="720000" tIns="36000" rIns="648000" bIns="36000"/>
          <a:lstStyle>
            <a:lvl1pPr>
              <a:spcAft>
                <a:spcPts val="600"/>
              </a:spcAft>
              <a:defRPr sz="2000" baseline="0">
                <a:latin typeface="Meiryo UI" panose="020B0604030504040204" pitchFamily="50" charset="-128"/>
              </a:defRPr>
            </a:lvl1pPr>
            <a:lvl2pPr>
              <a:spcAft>
                <a:spcPts val="600"/>
              </a:spcAft>
              <a:defRPr sz="1800" baseline="0">
                <a:latin typeface="+mn-ea"/>
                <a:ea typeface="+mn-ea"/>
              </a:defRPr>
            </a:lvl2pPr>
            <a:lvl3pPr>
              <a:spcAft>
                <a:spcPts val="600"/>
              </a:spcAft>
              <a:defRPr sz="1600" baseline="0">
                <a:latin typeface="+mn-ea"/>
                <a:ea typeface="+mn-ea"/>
              </a:defRPr>
            </a:lvl3pPr>
            <a:lvl4pPr>
              <a:spcAft>
                <a:spcPts val="600"/>
              </a:spcAft>
              <a:defRPr sz="1400" baseline="0">
                <a:latin typeface="+mn-ea"/>
                <a:ea typeface="+mn-ea"/>
              </a:defRPr>
            </a:lvl4pPr>
            <a:lvl5pPr>
              <a:spcAft>
                <a:spcPts val="600"/>
              </a:spcAft>
              <a:defRPr sz="800" baseline="0">
                <a:latin typeface="+mn-ea"/>
                <a:ea typeface="+mn-ea"/>
              </a:defRPr>
            </a:lvl5pPr>
          </a:lstStyle>
          <a:p>
            <a:pPr lvl="0"/>
            <a:r>
              <a:rPr kumimoji="1" lang="zh-CN" altLang="en-US" smtClean="0"/>
              <a:t>单击此处编辑母版文本样式</a:t>
            </a:r>
          </a:p>
          <a:p>
            <a:pPr lvl="1"/>
            <a:r>
              <a:rPr kumimoji="1" lang="zh-CN" altLang="en-US" smtClean="0"/>
              <a:t>第二级</a:t>
            </a:r>
          </a:p>
          <a:p>
            <a:pPr lvl="2"/>
            <a:r>
              <a:rPr kumimoji="1" lang="zh-CN" altLang="en-US" smtClean="0"/>
              <a:t>第三级</a:t>
            </a:r>
          </a:p>
          <a:p>
            <a:pPr lvl="3"/>
            <a:r>
              <a:rPr kumimoji="1" lang="zh-CN" altLang="en-US" smtClean="0"/>
              <a:t>第四级</a:t>
            </a:r>
          </a:p>
          <a:p>
            <a:pPr lvl="4"/>
            <a:r>
              <a:rPr kumimoji="1" lang="zh-CN" altLang="en-US" smtClean="0"/>
              <a:t>第五级</a:t>
            </a:r>
            <a:endParaRPr kumimoji="1" lang="ja-JP" altLang="en-US" dirty="0"/>
          </a:p>
        </p:txBody>
      </p:sp>
      <p:sp>
        <p:nvSpPr>
          <p:cNvPr id="4" name="スライド番号プレースホルダー 3"/>
          <p:cNvSpPr>
            <a:spLocks noGrp="1"/>
          </p:cNvSpPr>
          <p:nvPr>
            <p:ph type="sldNum" sz="quarter" idx="13"/>
          </p:nvPr>
        </p:nvSpPr>
        <p:spPr/>
        <p:txBody>
          <a:bodyPr/>
          <a:lstStyle/>
          <a:p>
            <a:pPr>
              <a:defRPr/>
            </a:pPr>
            <a:fld id="{3AF4DEC9-AE4B-417E-AC55-B2E59D87BE0E}" type="slidenum">
              <a:rPr lang="zh-CN" altLang="en-US" smtClean="0"/>
              <a:pPr>
                <a:defRPr/>
              </a:pPr>
              <a:t>‹#›</a:t>
            </a:fld>
            <a:endParaRPr lang="zh-CN" altLang="en-US"/>
          </a:p>
        </p:txBody>
      </p:sp>
      <p:sp>
        <p:nvSpPr>
          <p:cNvPr id="5" name="テキスト プレースホルダー 4"/>
          <p:cNvSpPr>
            <a:spLocks noGrp="1"/>
          </p:cNvSpPr>
          <p:nvPr>
            <p:ph type="body" sz="quarter" idx="14"/>
          </p:nvPr>
        </p:nvSpPr>
        <p:spPr>
          <a:xfrm>
            <a:off x="0" y="5574838"/>
            <a:ext cx="9906000" cy="539500"/>
          </a:xfrm>
        </p:spPr>
        <p:txBody>
          <a:bodyPr lIns="360000" rIns="360000" anchor="b" anchorCtr="0">
            <a:normAutofit/>
          </a:bodyPr>
          <a:lstStyle>
            <a:lvl1pPr algn="ctr">
              <a:defRPr sz="2500" b="1">
                <a:solidFill>
                  <a:schemeClr val="bg2"/>
                </a:solidFill>
              </a:defRPr>
            </a:lvl1pPr>
          </a:lstStyle>
          <a:p>
            <a:pPr lvl="0"/>
            <a:r>
              <a:rPr kumimoji="1" lang="zh-CN" altLang="en-US" smtClean="0"/>
              <a:t>单击此处编辑母版文本样式</a:t>
            </a:r>
          </a:p>
        </p:txBody>
      </p:sp>
    </p:spTree>
    <p:extLst>
      <p:ext uri="{BB962C8B-B14F-4D97-AF65-F5344CB8AC3E}">
        <p14:creationId xmlns:p14="http://schemas.microsoft.com/office/powerpoint/2010/main" val="2894297063"/>
      </p:ext>
    </p:extLst>
  </p:cSld>
  <p:clrMapOvr>
    <a:masterClrMapping/>
  </p:clrMapOvr>
  <p:timing>
    <p:tnLst>
      <p:par>
        <p:cTn id="1" dur="indefinite" restart="never" nodeType="tmRoot"/>
      </p:par>
    </p:tnLst>
  </p:timing>
  <p:hf sldNum="0"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6" name="タイトル 5"/>
          <p:cNvSpPr>
            <a:spLocks noGrp="1"/>
          </p:cNvSpPr>
          <p:nvPr>
            <p:ph type="title"/>
          </p:nvPr>
        </p:nvSpPr>
        <p:spPr/>
        <p:txBody>
          <a:bodyPr wrap="square" rIns="1440000"/>
          <a:lstStyle/>
          <a:p>
            <a:r>
              <a:rPr kumimoji="1" lang="zh-CN" altLang="en-US" smtClean="0"/>
              <a:t>单击此处编辑母版标题样式</a:t>
            </a:r>
            <a:endParaRPr kumimoji="1" lang="ja-JP" altLang="en-US" dirty="0"/>
          </a:p>
        </p:txBody>
      </p:sp>
      <p:sp>
        <p:nvSpPr>
          <p:cNvPr id="2" name="スライド番号プレースホルダー 1"/>
          <p:cNvSpPr>
            <a:spLocks noGrp="1"/>
          </p:cNvSpPr>
          <p:nvPr>
            <p:ph type="sldNum" sz="quarter" idx="10"/>
          </p:nvPr>
        </p:nvSpPr>
        <p:spPr/>
        <p:txBody>
          <a:bodyPr/>
          <a:lstStyle/>
          <a:p>
            <a:pPr>
              <a:defRPr/>
            </a:pPr>
            <a:fld id="{3AF4DEC9-AE4B-417E-AC55-B2E59D87BE0E}" type="slidenum">
              <a:rPr lang="zh-CN" altLang="en-US" smtClean="0"/>
              <a:pPr>
                <a:defRPr/>
              </a:pPr>
              <a:t>‹#›</a:t>
            </a:fld>
            <a:endParaRPr lang="zh-CN" altLang="en-US"/>
          </a:p>
        </p:txBody>
      </p:sp>
    </p:spTree>
    <p:extLst>
      <p:ext uri="{BB962C8B-B14F-4D97-AF65-F5344CB8AC3E}">
        <p14:creationId xmlns:p14="http://schemas.microsoft.com/office/powerpoint/2010/main" val="796725244"/>
      </p:ext>
    </p:extLst>
  </p:cSld>
  <p:clrMapOvr>
    <a:masterClrMapping/>
  </p:clrMapOvr>
  <p:timing>
    <p:tnLst>
      <p:par>
        <p:cTn id="1" dur="indefinite" restart="never" nodeType="tmRoot"/>
      </p:par>
    </p:tnLst>
  </p:timing>
  <p:hf sldNum="0"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コーポレートマーク">
    <p:bg>
      <p:bgPr>
        <a:solidFill>
          <a:schemeClr val="bg1"/>
        </a:soli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2835437" y="2566221"/>
            <a:ext cx="4235130" cy="1489021"/>
          </a:xfrm>
          <a:prstGeom prst="rect">
            <a:avLst/>
          </a:prstGeom>
        </p:spPr>
      </p:pic>
    </p:spTree>
    <p:extLst>
      <p:ext uri="{BB962C8B-B14F-4D97-AF65-F5344CB8AC3E}">
        <p14:creationId xmlns:p14="http://schemas.microsoft.com/office/powerpoint/2010/main" val="2113677470"/>
      </p:ext>
    </p:extLst>
  </p:cSld>
  <p:clrMapOvr>
    <a:masterClrMapping/>
  </p:clrMapOvr>
  <p:timing>
    <p:tnLst>
      <p:par>
        <p:cTn id="1" dur="indefinite" restart="never" nodeType="tmRoot"/>
      </p:par>
    </p:tnLst>
  </p:timing>
  <p:hf sldNum="0"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3" name="页脚占位符 4"/>
          <p:cNvSpPr>
            <a:spLocks noGrp="1"/>
          </p:cNvSpPr>
          <p:nvPr>
            <p:ph type="ftr" sz="quarter" idx="11"/>
          </p:nvPr>
        </p:nvSpPr>
        <p:spPr>
          <a:xfrm>
            <a:off x="3384550" y="6356351"/>
            <a:ext cx="3136900" cy="365125"/>
          </a:xfrm>
          <a:prstGeom prst="rect">
            <a:avLst/>
          </a:prstGeom>
        </p:spPr>
        <p:txBody>
          <a:bodyPr/>
          <a:lstStyle>
            <a:lvl1pPr>
              <a:defRPr/>
            </a:lvl1pPr>
          </a:lstStyle>
          <a:p>
            <a:pPr>
              <a:defRPr/>
            </a:pPr>
            <a:endParaRPr lang="en-US" altLang="zh-CN">
              <a:solidFill>
                <a:srgbClr val="000000"/>
              </a:solidFill>
            </a:endParaRPr>
          </a:p>
        </p:txBody>
      </p:sp>
      <p:sp>
        <p:nvSpPr>
          <p:cNvPr id="4" name="灯片编号占位符 5"/>
          <p:cNvSpPr>
            <a:spLocks noGrp="1"/>
          </p:cNvSpPr>
          <p:nvPr>
            <p:ph type="sldNum" sz="quarter" idx="12"/>
          </p:nvPr>
        </p:nvSpPr>
        <p:spPr/>
        <p:txBody>
          <a:bodyPr/>
          <a:lstStyle>
            <a:lvl1pPr>
              <a:defRPr/>
            </a:lvl1pPr>
          </a:lstStyle>
          <a:p>
            <a:pPr>
              <a:defRPr/>
            </a:pPr>
            <a:fld id="{E4F04E28-07E3-4678-BEB8-2834CFA6C3E9}" type="slidenum">
              <a:rPr lang="zh-CN" altLang="en-US"/>
              <a:pPr>
                <a:defRPr/>
              </a:pPr>
              <a:t>‹#›</a:t>
            </a:fld>
            <a:endParaRPr lang="zh-CN" altLang="en-US"/>
          </a:p>
        </p:txBody>
      </p:sp>
    </p:spTree>
    <p:extLst>
      <p:ext uri="{BB962C8B-B14F-4D97-AF65-F5344CB8AC3E}">
        <p14:creationId xmlns:p14="http://schemas.microsoft.com/office/powerpoint/2010/main" val="31786177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Slide">
    <p:spTree>
      <p:nvGrpSpPr>
        <p:cNvPr id="1" name=""/>
        <p:cNvGrpSpPr/>
        <p:nvPr/>
      </p:nvGrpSpPr>
      <p:grpSpPr>
        <a:xfrm>
          <a:off x="0" y="0"/>
          <a:ext cx="0" cy="0"/>
          <a:chOff x="0" y="0"/>
          <a:chExt cx="0" cy="0"/>
        </a:xfrm>
      </p:grpSpPr>
      <p:sp>
        <p:nvSpPr>
          <p:cNvPr id="8" name="タイトル 7"/>
          <p:cNvSpPr>
            <a:spLocks noGrp="1"/>
          </p:cNvSpPr>
          <p:nvPr>
            <p:ph type="title" hasCustomPrompt="1"/>
          </p:nvPr>
        </p:nvSpPr>
        <p:spPr/>
        <p:txBody>
          <a:bodyPr wrap="square" rIns="1440000"/>
          <a:lstStyle>
            <a:lvl1pPr>
              <a:defRPr/>
            </a:lvl1pPr>
          </a:lstStyle>
          <a:p>
            <a:r>
              <a:rPr lang="en-US" altLang="ja-JP" smtClean="0"/>
              <a:t>Click to edit Master title style</a:t>
            </a:r>
            <a:endParaRPr kumimoji="1" lang="ja-JP" altLang="en-US" dirty="0"/>
          </a:p>
        </p:txBody>
      </p:sp>
      <p:sp>
        <p:nvSpPr>
          <p:cNvPr id="10" name="テキスト プレースホルダー 9"/>
          <p:cNvSpPr>
            <a:spLocks noGrp="1"/>
          </p:cNvSpPr>
          <p:nvPr>
            <p:ph type="body" sz="quarter" idx="10" hasCustomPrompt="1"/>
          </p:nvPr>
        </p:nvSpPr>
        <p:spPr>
          <a:xfrm>
            <a:off x="1" y="839011"/>
            <a:ext cx="9905999" cy="5033687"/>
          </a:xfrm>
          <a:prstGeom prst="rect">
            <a:avLst/>
          </a:prstGeom>
        </p:spPr>
        <p:txBody>
          <a:bodyPr lIns="144000" tIns="396000" rIns="648000"/>
          <a:lstStyle>
            <a:lvl1pPr marL="720000" marR="0" indent="0" defTabSz="914400" eaLnBrk="1" fontAlgn="auto" latinLnBrk="0" hangingPunct="1">
              <a:lnSpc>
                <a:spcPct val="120000"/>
              </a:lnSpc>
              <a:spcBef>
                <a:spcPts val="0"/>
              </a:spcBef>
              <a:spcAft>
                <a:spcPts val="600"/>
              </a:spcAft>
              <a:buClrTx/>
              <a:buSzTx/>
              <a:buFont typeface="+mj-lt"/>
              <a:buNone/>
              <a:tabLst/>
              <a:defRPr sz="3400" baseline="0">
                <a:latin typeface="+mn-ea"/>
                <a:ea typeface="+mn-ea"/>
              </a:defRPr>
            </a:lvl1pPr>
            <a:lvl2pPr marL="800100" indent="-342900">
              <a:buFont typeface="+mj-lt"/>
              <a:buAutoNum type="arabicPeriod"/>
              <a:defRPr/>
            </a:lvl2pPr>
            <a:lvl3pPr marL="1257300" indent="-3429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marL="720000" marR="0" lvl="0" indent="0" defTabSz="914400" eaLnBrk="1" fontAlgn="auto" latinLnBrk="0" hangingPunct="1">
              <a:lnSpc>
                <a:spcPct val="120000"/>
              </a:lnSpc>
              <a:spcBef>
                <a:spcPts val="0"/>
              </a:spcBef>
              <a:spcAft>
                <a:spcPts val="600"/>
              </a:spcAft>
              <a:buClrTx/>
              <a:buSzTx/>
              <a:buFont typeface="+mj-lt"/>
              <a:buAutoNum type="arabicPeriod"/>
              <a:tabLst/>
              <a:defRPr/>
            </a:pPr>
            <a:r>
              <a:rPr lang="en-US" altLang="ja-JP" smtClean="0"/>
              <a:t>Click to edit Master text styles</a:t>
            </a:r>
            <a:endParaRPr kumimoji="1" lang="ja-JP" altLang="en-US" smtClean="0"/>
          </a:p>
        </p:txBody>
      </p:sp>
      <p:sp>
        <p:nvSpPr>
          <p:cNvPr id="2" name="スライド番号プレースホルダー 1"/>
          <p:cNvSpPr>
            <a:spLocks noGrp="1"/>
          </p:cNvSpPr>
          <p:nvPr>
            <p:ph type="sldNum" sz="quarter" idx="11"/>
          </p:nvPr>
        </p:nvSpPr>
        <p:spPr>
          <a:xfrm>
            <a:off x="7147875" y="6441810"/>
            <a:ext cx="2228850" cy="364787"/>
          </a:xfrm>
          <a:prstGeom prst="rect">
            <a:avLst/>
          </a:prstGeom>
        </p:spPr>
        <p:txBody>
          <a:bodyPr/>
          <a:lstStyle/>
          <a:p>
            <a:pPr>
              <a:defRPr/>
            </a:pPr>
            <a:fld id="{D932C3C9-09A5-47A4-BC83-A8CFFC2EC33A}" type="slidenum">
              <a:rPr lang="zh-CN" altLang="en-US" smtClean="0"/>
              <a:pPr>
                <a:defRPr/>
              </a:pPr>
              <a:t>‹#›</a:t>
            </a:fld>
            <a:endParaRPr lang="zh-CN" altLang="en-US"/>
          </a:p>
        </p:txBody>
      </p:sp>
    </p:spTree>
  </p:cSld>
  <p:clrMapOvr>
    <a:masterClrMapping/>
  </p:clrMapOvr>
  <p:timing>
    <p:tnLst>
      <p:par>
        <p:cTn id="1" dur="indefinite" restart="never" nodeType="tmRoot"/>
      </p:par>
    </p:tnLst>
  </p:timing>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788135" y="6492876"/>
            <a:ext cx="1024996" cy="365125"/>
          </a:xfrm>
          <a:prstGeom prst="rect">
            <a:avLst/>
          </a:prstGeom>
        </p:spPr>
        <p:txBody>
          <a:bodyPr/>
          <a:lstStyle>
            <a:lvl1pPr>
              <a:defRPr/>
            </a:lvl1pPr>
          </a:lstStyle>
          <a:p>
            <a:pPr>
              <a:defRPr/>
            </a:pPr>
            <a:fld id="{CD0E1217-D458-43D6-82E4-E4FFF42135A3}" type="datetime1">
              <a:rPr lang="zh-CN" altLang="en-US">
                <a:solidFill>
                  <a:srgbClr val="000000"/>
                </a:solidFill>
              </a:rPr>
              <a:pPr>
                <a:defRPr/>
              </a:pPr>
              <a:t>2018/9/27</a:t>
            </a:fld>
            <a:endParaRPr lang="en-US" altLang="zh-CN">
              <a:solidFill>
                <a:srgbClr val="000000"/>
              </a:solidFill>
            </a:endParaRPr>
          </a:p>
        </p:txBody>
      </p:sp>
      <p:sp>
        <p:nvSpPr>
          <p:cNvPr id="5" name="页脚占位符 4"/>
          <p:cNvSpPr>
            <a:spLocks noGrp="1"/>
          </p:cNvSpPr>
          <p:nvPr>
            <p:ph type="ftr" sz="quarter" idx="11"/>
          </p:nvPr>
        </p:nvSpPr>
        <p:spPr>
          <a:xfrm>
            <a:off x="3384550" y="6356351"/>
            <a:ext cx="3136900" cy="365125"/>
          </a:xfrm>
          <a:prstGeom prst="rect">
            <a:avLst/>
          </a:prstGeom>
        </p:spPr>
        <p:txBody>
          <a:bodyPr/>
          <a:lstStyle>
            <a:lvl1pPr>
              <a:defRPr/>
            </a:lvl1p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pPr>
              <a:defRPr/>
            </a:pPr>
            <a:fld id="{344961EC-0906-4451-8F50-FE277FC48BA9}" type="slidenum">
              <a:rPr lang="zh-CN" altLang="en-US"/>
              <a:pPr>
                <a:defRPr/>
              </a:pPr>
              <a:t>‹#›</a:t>
            </a:fld>
            <a:endParaRPr lang="zh-CN" altLang="en-US"/>
          </a:p>
        </p:txBody>
      </p:sp>
    </p:spTree>
    <p:extLst>
      <p:ext uri="{BB962C8B-B14F-4D97-AF65-F5344CB8AC3E}">
        <p14:creationId xmlns:p14="http://schemas.microsoft.com/office/powerpoint/2010/main" val="327000630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42950" y="2130426"/>
            <a:ext cx="84201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788135" y="6492876"/>
            <a:ext cx="1024996" cy="365125"/>
          </a:xfrm>
          <a:prstGeom prst="rect">
            <a:avLst/>
          </a:prstGeom>
        </p:spPr>
        <p:txBody>
          <a:bodyPr/>
          <a:lstStyle>
            <a:lvl1pPr>
              <a:defRPr/>
            </a:lvl1pPr>
          </a:lstStyle>
          <a:p>
            <a:pPr>
              <a:defRPr/>
            </a:pPr>
            <a:fld id="{6D830B68-B56A-469A-BD46-E2EBC2363EEE}" type="datetime1">
              <a:rPr lang="zh-CN" altLang="en-US">
                <a:solidFill>
                  <a:srgbClr val="000000"/>
                </a:solidFill>
              </a:rPr>
              <a:pPr>
                <a:defRPr/>
              </a:pPr>
              <a:t>2018/9/27</a:t>
            </a:fld>
            <a:endParaRPr lang="en-US" altLang="zh-CN">
              <a:solidFill>
                <a:srgbClr val="000000"/>
              </a:solidFill>
            </a:endParaRPr>
          </a:p>
        </p:txBody>
      </p:sp>
      <p:sp>
        <p:nvSpPr>
          <p:cNvPr id="5" name="页脚占位符 4"/>
          <p:cNvSpPr>
            <a:spLocks noGrp="1"/>
          </p:cNvSpPr>
          <p:nvPr>
            <p:ph type="ftr" sz="quarter" idx="11"/>
          </p:nvPr>
        </p:nvSpPr>
        <p:spPr>
          <a:xfrm>
            <a:off x="3384550" y="6356351"/>
            <a:ext cx="3136900" cy="365125"/>
          </a:xfrm>
          <a:prstGeom prst="rect">
            <a:avLst/>
          </a:prstGeom>
        </p:spPr>
        <p:txBody>
          <a:bodyPr/>
          <a:lstStyle>
            <a:lvl1pPr>
              <a:defRPr/>
            </a:lvl1pPr>
          </a:lstStyle>
          <a:p>
            <a:pPr>
              <a:defRPr/>
            </a:pPr>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pPr>
              <a:defRPr/>
            </a:pPr>
            <a:fld id="{46408281-E15B-4B37-8C37-72F96028461E}" type="slidenum">
              <a:rPr lang="zh-CN" altLang="en-US"/>
              <a:pPr>
                <a:defRPr/>
              </a:pPr>
              <a:t>‹#›</a:t>
            </a:fld>
            <a:endParaRPr lang="zh-CN" altLang="en-US"/>
          </a:p>
        </p:txBody>
      </p:sp>
    </p:spTree>
    <p:extLst>
      <p:ext uri="{BB962C8B-B14F-4D97-AF65-F5344CB8AC3E}">
        <p14:creationId xmlns:p14="http://schemas.microsoft.com/office/powerpoint/2010/main" val="7861720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タイトル スライド">
    <p:bg>
      <p:bgPr>
        <a:solidFill>
          <a:schemeClr val="bg1"/>
        </a:solidFill>
        <a:effectLst/>
      </p:bgPr>
    </p:bg>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white">
          <a:xfrm>
            <a:off x="-39000" y="-23803"/>
            <a:ext cx="9984000" cy="6905606"/>
          </a:xfrm>
          <a:prstGeom prst="rect">
            <a:avLst/>
          </a:prstGeom>
        </p:spPr>
      </p:pic>
      <p:sp>
        <p:nvSpPr>
          <p:cNvPr id="4" name="テキスト プレースホルダー 3"/>
          <p:cNvSpPr>
            <a:spLocks noGrp="1"/>
          </p:cNvSpPr>
          <p:nvPr>
            <p:ph type="body" sz="quarter" idx="11" hasCustomPrompt="1"/>
          </p:nvPr>
        </p:nvSpPr>
        <p:spPr>
          <a:xfrm>
            <a:off x="-39000" y="0"/>
            <a:ext cx="9984000" cy="1186023"/>
          </a:xfrm>
          <a:prstGeom prst="rect">
            <a:avLst/>
          </a:prstGeom>
        </p:spPr>
        <p:txBody>
          <a:bodyPr wrap="square" lIns="288000" rIns="360000">
            <a:noAutofit/>
          </a:bodyPr>
          <a:lstStyle>
            <a:lvl1pPr marL="0" indent="0">
              <a:buNone/>
              <a:defRPr sz="7100" b="1" i="0">
                <a:solidFill>
                  <a:schemeClr val="bg1"/>
                </a:solidFill>
                <a:latin typeface="+mj-ea"/>
                <a:ea typeface="+mj-ea"/>
                <a:cs typeface="Verdana" charset="0"/>
              </a:defRPr>
            </a:lvl1pPr>
          </a:lstStyle>
          <a:p>
            <a:pPr lvl="0"/>
            <a:r>
              <a:rPr lang="en-US" altLang="ja-JP" smtClean="0"/>
              <a:t>0.Click to edit Master text styles</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black">
          <a:xfrm>
            <a:off x="349674" y="6249152"/>
            <a:ext cx="1225462" cy="428922"/>
          </a:xfrm>
          <a:prstGeom prst="rect">
            <a:avLst/>
          </a:prstGeom>
        </p:spPr>
      </p:pic>
      <p:sp>
        <p:nvSpPr>
          <p:cNvPr id="7" name="タイトル 6"/>
          <p:cNvSpPr>
            <a:spLocks noGrp="1"/>
          </p:cNvSpPr>
          <p:nvPr>
            <p:ph type="title" hasCustomPrompt="1"/>
          </p:nvPr>
        </p:nvSpPr>
        <p:spPr>
          <a:xfrm>
            <a:off x="-39000" y="1157813"/>
            <a:ext cx="9984000" cy="1254566"/>
          </a:xfrm>
        </p:spPr>
        <p:txBody>
          <a:bodyPr wrap="square" rIns="648000" anchor="t">
            <a:noAutofit/>
          </a:bodyPr>
          <a:lstStyle>
            <a:lvl1pPr marL="0" indent="0" algn="l">
              <a:lnSpc>
                <a:spcPct val="120000"/>
              </a:lnSpc>
              <a:buSzPct val="120000"/>
              <a:buFont typeface="+mj-lt"/>
              <a:buNone/>
              <a:defRPr sz="3400" b="0" baseline="0">
                <a:solidFill>
                  <a:schemeClr val="bg1"/>
                </a:solidFill>
                <a:latin typeface="+mn-ea"/>
                <a:ea typeface="+mn-ea"/>
              </a:defRPr>
            </a:lvl1pPr>
          </a:lstStyle>
          <a:p>
            <a:r>
              <a:rPr lang="en-US" altLang="ja-JP" smtClean="0"/>
              <a:t>Click to edit Master title style</a:t>
            </a:r>
            <a:endParaRPr kumimoji="1" lang="ja-JP" altLang="en-US" dirty="0"/>
          </a:p>
        </p:txBody>
      </p:sp>
    </p:spTree>
  </p:cSld>
  <p:clrMapOvr>
    <a:masterClrMapping/>
  </p:clrMapOvr>
  <p:timing>
    <p:tnLst>
      <p:par>
        <p:cTn id="1" dur="indefinite" restart="never" nodeType="tmRoot"/>
      </p:par>
    </p:tnLst>
  </p:timing>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Content Slid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wrap="square" rIns="1440000"/>
          <a:lstStyle/>
          <a:p>
            <a:r>
              <a:rPr lang="en-US" altLang="ja-JP" smtClean="0"/>
              <a:t>Click to edit Master title style</a:t>
            </a:r>
            <a:endParaRPr kumimoji="1" lang="ja-JP" altLang="en-US" dirty="0"/>
          </a:p>
        </p:txBody>
      </p:sp>
      <p:sp>
        <p:nvSpPr>
          <p:cNvPr id="6" name="コンテンツ プレースホルダー 5"/>
          <p:cNvSpPr>
            <a:spLocks noGrp="1"/>
          </p:cNvSpPr>
          <p:nvPr>
            <p:ph sz="quarter" idx="12" hasCustomPrompt="1"/>
          </p:nvPr>
        </p:nvSpPr>
        <p:spPr>
          <a:xfrm>
            <a:off x="1" y="845217"/>
            <a:ext cx="9905999" cy="5215171"/>
          </a:xfrm>
          <a:prstGeom prst="rect">
            <a:avLst/>
          </a:prstGeom>
        </p:spPr>
        <p:txBody>
          <a:bodyPr lIns="720000" tIns="36000" rIns="648000" bIns="36000"/>
          <a:lstStyle>
            <a:lvl1pPr>
              <a:spcAft>
                <a:spcPts val="600"/>
              </a:spcAft>
              <a:defRPr sz="2000" baseline="0">
                <a:latin typeface="+mn-ea"/>
                <a:ea typeface="+mn-ea"/>
              </a:defRPr>
            </a:lvl1pPr>
            <a:lvl2pPr>
              <a:spcAft>
                <a:spcPts val="600"/>
              </a:spcAft>
              <a:defRPr sz="2000" baseline="0">
                <a:latin typeface="+mn-ea"/>
                <a:ea typeface="+mn-ea"/>
              </a:defRPr>
            </a:lvl2pPr>
            <a:lvl3pPr>
              <a:spcAft>
                <a:spcPts val="600"/>
              </a:spcAft>
              <a:defRPr sz="1800" baseline="0">
                <a:latin typeface="+mn-ea"/>
                <a:ea typeface="+mn-ea"/>
              </a:defRPr>
            </a:lvl3pPr>
            <a:lvl4pPr>
              <a:spcAft>
                <a:spcPts val="600"/>
              </a:spcAft>
              <a:defRPr sz="1600" baseline="0">
                <a:latin typeface="+mn-ea"/>
                <a:ea typeface="+mn-ea"/>
              </a:defRPr>
            </a:lvl4pPr>
            <a:lvl5pPr>
              <a:spcAft>
                <a:spcPts val="600"/>
              </a:spcAft>
              <a:defRPr sz="800" baseline="0">
                <a:latin typeface="+mn-ea"/>
                <a:ea typeface="+mn-ea"/>
              </a:defRPr>
            </a:lvl5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de-DE" altLang="ja-JP"/>
          </a:p>
        </p:txBody>
      </p:sp>
      <p:sp>
        <p:nvSpPr>
          <p:cNvPr id="4" name="スライド番号プレースホルダー 3"/>
          <p:cNvSpPr>
            <a:spLocks noGrp="1"/>
          </p:cNvSpPr>
          <p:nvPr>
            <p:ph type="sldNum" sz="quarter" idx="13"/>
          </p:nvPr>
        </p:nvSpPr>
        <p:spPr>
          <a:xfrm>
            <a:off x="7147875" y="6441810"/>
            <a:ext cx="2228850" cy="364787"/>
          </a:xfrm>
          <a:prstGeom prst="rect">
            <a:avLst/>
          </a:prstGeom>
        </p:spPr>
        <p:txBody>
          <a:bodyPr/>
          <a:lstStyle/>
          <a:p>
            <a:pPr>
              <a:defRPr/>
            </a:pPr>
            <a:fld id="{D932C3C9-09A5-47A4-BC83-A8CFFC2EC33A}" type="slidenum">
              <a:rPr lang="zh-CN" altLang="en-US" smtClean="0"/>
              <a:pPr>
                <a:defRPr/>
              </a:pPr>
              <a:t>‹#›</a:t>
            </a:fld>
            <a:endParaRPr lang="zh-CN" altLang="en-US"/>
          </a:p>
        </p:txBody>
      </p:sp>
    </p:spTree>
    <p:extLst/>
  </p:cSld>
  <p:clrMapOvr>
    <a:masterClrMapping/>
  </p:clrMapOvr>
  <p:timing>
    <p:tnLst>
      <p:par>
        <p:cTn id="1" dur="indefinite" restart="never" nodeType="tmRoot"/>
      </p:par>
    </p:tnLst>
  </p:timing>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Content+Summary Slid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wrap="square" rIns="1440000"/>
          <a:lstStyle/>
          <a:p>
            <a:r>
              <a:rPr lang="en-US" altLang="ja-JP" smtClean="0"/>
              <a:t>Click to edit Master title style</a:t>
            </a:r>
            <a:endParaRPr kumimoji="1" lang="ja-JP" altLang="en-US" dirty="0"/>
          </a:p>
        </p:txBody>
      </p:sp>
      <p:sp>
        <p:nvSpPr>
          <p:cNvPr id="6" name="コンテンツ プレースホルダー 5"/>
          <p:cNvSpPr>
            <a:spLocks noGrp="1"/>
          </p:cNvSpPr>
          <p:nvPr>
            <p:ph sz="quarter" idx="12" hasCustomPrompt="1"/>
          </p:nvPr>
        </p:nvSpPr>
        <p:spPr>
          <a:xfrm>
            <a:off x="1" y="845217"/>
            <a:ext cx="9905999" cy="5215171"/>
          </a:xfrm>
          <a:prstGeom prst="rect">
            <a:avLst/>
          </a:prstGeom>
        </p:spPr>
        <p:txBody>
          <a:bodyPr lIns="720000" tIns="36000" rIns="648000" bIns="36000"/>
          <a:lstStyle>
            <a:lvl1pPr>
              <a:spcAft>
                <a:spcPts val="600"/>
              </a:spcAft>
              <a:defRPr sz="2000" baseline="0">
                <a:latin typeface="+mn-ea"/>
                <a:ea typeface="+mn-ea"/>
              </a:defRPr>
            </a:lvl1pPr>
            <a:lvl2pPr>
              <a:spcAft>
                <a:spcPts val="600"/>
              </a:spcAft>
              <a:defRPr sz="2000" baseline="0">
                <a:latin typeface="+mn-ea"/>
                <a:ea typeface="+mn-ea"/>
              </a:defRPr>
            </a:lvl2pPr>
            <a:lvl3pPr>
              <a:spcAft>
                <a:spcPts val="600"/>
              </a:spcAft>
              <a:defRPr sz="1800" baseline="0">
                <a:latin typeface="+mn-ea"/>
                <a:ea typeface="+mn-ea"/>
              </a:defRPr>
            </a:lvl3pPr>
            <a:lvl4pPr>
              <a:spcAft>
                <a:spcPts val="600"/>
              </a:spcAft>
              <a:defRPr sz="1600" baseline="0">
                <a:latin typeface="+mn-ea"/>
                <a:ea typeface="+mn-ea"/>
              </a:defRPr>
            </a:lvl4pPr>
            <a:lvl5pPr>
              <a:spcAft>
                <a:spcPts val="600"/>
              </a:spcAft>
              <a:defRPr sz="800" baseline="0">
                <a:latin typeface="+mn-ea"/>
                <a:ea typeface="+mn-ea"/>
              </a:defRPr>
            </a:lvl5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de-DE" altLang="ja-JP"/>
          </a:p>
        </p:txBody>
      </p:sp>
      <p:sp>
        <p:nvSpPr>
          <p:cNvPr id="4" name="スライド番号プレースホルダー 3"/>
          <p:cNvSpPr>
            <a:spLocks noGrp="1"/>
          </p:cNvSpPr>
          <p:nvPr>
            <p:ph type="sldNum" sz="quarter" idx="13"/>
          </p:nvPr>
        </p:nvSpPr>
        <p:spPr>
          <a:xfrm>
            <a:off x="7147875" y="6441810"/>
            <a:ext cx="2228850" cy="364787"/>
          </a:xfrm>
          <a:prstGeom prst="rect">
            <a:avLst/>
          </a:prstGeom>
        </p:spPr>
        <p:txBody>
          <a:bodyPr/>
          <a:lstStyle/>
          <a:p>
            <a:pPr>
              <a:defRPr/>
            </a:pPr>
            <a:fld id="{D932C3C9-09A5-47A4-BC83-A8CFFC2EC33A}" type="slidenum">
              <a:rPr lang="zh-CN" altLang="en-US" smtClean="0"/>
              <a:pPr>
                <a:defRPr/>
              </a:pPr>
              <a:t>‹#›</a:t>
            </a:fld>
            <a:endParaRPr lang="zh-CN" altLang="en-US"/>
          </a:p>
        </p:txBody>
      </p:sp>
      <p:sp>
        <p:nvSpPr>
          <p:cNvPr id="5" name="テキスト プレースホルダー 4"/>
          <p:cNvSpPr>
            <a:spLocks noGrp="1"/>
          </p:cNvSpPr>
          <p:nvPr>
            <p:ph type="body" sz="quarter" idx="14" hasCustomPrompt="1"/>
          </p:nvPr>
        </p:nvSpPr>
        <p:spPr>
          <a:xfrm>
            <a:off x="0" y="5574838"/>
            <a:ext cx="9906000" cy="539500"/>
          </a:xfrm>
        </p:spPr>
        <p:txBody>
          <a:bodyPr lIns="360000" tIns="36000" rIns="360000" bIns="36000" anchor="b" anchorCtr="0">
            <a:normAutofit/>
          </a:bodyPr>
          <a:lstStyle>
            <a:lvl1pPr marL="0" indent="0" algn="ctr">
              <a:buNone/>
              <a:defRPr sz="2500" b="1">
                <a:solidFill>
                  <a:schemeClr val="bg2"/>
                </a:solidFill>
              </a:defRPr>
            </a:lvl1pPr>
          </a:lstStyle>
          <a:p>
            <a:pPr lvl="0"/>
            <a:r>
              <a:rPr kumimoji="1" lang="en-US" altLang="ja-JP" smtClean="0"/>
              <a:t>Click to edit summary text styles</a:t>
            </a:r>
            <a:endParaRPr kumimoji="1" lang="ja-JP" altLang="en-US"/>
          </a:p>
        </p:txBody>
      </p:sp>
    </p:spTree>
    <p:extLst>
      <p:ext uri="{BB962C8B-B14F-4D97-AF65-F5344CB8AC3E}">
        <p14:creationId xmlns:p14="http://schemas.microsoft.com/office/powerpoint/2010/main" val="2678986813"/>
      </p:ext>
    </p:extLst>
  </p:cSld>
  <p:clrMapOvr>
    <a:masterClrMapping/>
  </p:clrMapOvr>
  <p:timing>
    <p:tnLst>
      <p:par>
        <p:cTn id="1" dur="indefinite" restart="never" nodeType="tmRoot"/>
      </p:par>
    </p:tnLst>
  </p:timing>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Slide">
    <p:spTree>
      <p:nvGrpSpPr>
        <p:cNvPr id="1" name=""/>
        <p:cNvGrpSpPr/>
        <p:nvPr/>
      </p:nvGrpSpPr>
      <p:grpSpPr>
        <a:xfrm>
          <a:off x="0" y="0"/>
          <a:ext cx="0" cy="0"/>
          <a:chOff x="0" y="0"/>
          <a:chExt cx="0" cy="0"/>
        </a:xfrm>
      </p:grpSpPr>
      <p:sp>
        <p:nvSpPr>
          <p:cNvPr id="6" name="タイトル 5"/>
          <p:cNvSpPr>
            <a:spLocks noGrp="1"/>
          </p:cNvSpPr>
          <p:nvPr>
            <p:ph type="title" hasCustomPrompt="1"/>
          </p:nvPr>
        </p:nvSpPr>
        <p:spPr/>
        <p:txBody>
          <a:bodyPr wrap="square" rIns="1440000"/>
          <a:lstStyle/>
          <a:p>
            <a:r>
              <a:rPr lang="en-US" altLang="ja-JP" smtClean="0"/>
              <a:t>Click to edit Master title style</a:t>
            </a:r>
            <a:endParaRPr kumimoji="1" lang="ja-JP" altLang="en-US" dirty="0"/>
          </a:p>
        </p:txBody>
      </p:sp>
      <p:sp>
        <p:nvSpPr>
          <p:cNvPr id="2" name="スライド番号プレースホルダー 1"/>
          <p:cNvSpPr>
            <a:spLocks noGrp="1"/>
          </p:cNvSpPr>
          <p:nvPr>
            <p:ph type="sldNum" sz="quarter" idx="10"/>
          </p:nvPr>
        </p:nvSpPr>
        <p:spPr>
          <a:xfrm>
            <a:off x="7147875" y="6441810"/>
            <a:ext cx="2228850" cy="364787"/>
          </a:xfrm>
          <a:prstGeom prst="rect">
            <a:avLst/>
          </a:prstGeom>
        </p:spPr>
        <p:txBody>
          <a:bodyPr/>
          <a:lstStyle/>
          <a:p>
            <a:pPr>
              <a:defRPr/>
            </a:pPr>
            <a:fld id="{D932C3C9-09A5-47A4-BC83-A8CFFC2EC33A}" type="slidenum">
              <a:rPr lang="zh-CN" altLang="en-US" smtClean="0"/>
              <a:pPr>
                <a:defRPr/>
              </a:pPr>
              <a:t>‹#›</a:t>
            </a:fld>
            <a:endParaRPr lang="zh-CN" altLang="en-US"/>
          </a:p>
        </p:txBody>
      </p:sp>
    </p:spTree>
  </p:cSld>
  <p:clrMapOvr>
    <a:masterClrMapping/>
  </p:clrMapOvr>
  <p:timing>
    <p:tnLst>
      <p:par>
        <p:cTn id="1" dur="indefinite" restart="never" nodeType="tmRoot"/>
      </p:par>
    </p:tnLst>
  </p:timing>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orporate">
    <p:bg>
      <p:bgPr>
        <a:solidFill>
          <a:schemeClr val="bg1"/>
        </a:soli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2835436" y="2566220"/>
            <a:ext cx="4235130" cy="1489021"/>
          </a:xfrm>
          <a:prstGeom prst="rect">
            <a:avLst/>
          </a:prstGeom>
        </p:spPr>
      </p:pic>
    </p:spTree>
  </p:cSld>
  <p:clrMapOvr>
    <a:masterClrMapping/>
  </p:clrMapOvr>
  <p:timing>
    <p:tnLst>
      <p:par>
        <p:cTn id="1" dur="indefinite" restart="never" nodeType="tmRoot"/>
      </p:par>
    </p:tnLst>
  </p:timing>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8881004" y="6675437"/>
            <a:ext cx="1024996" cy="365125"/>
          </a:xfrm>
          <a:prstGeom prst="rect">
            <a:avLst/>
          </a:prstGeom>
        </p:spPr>
        <p:txBody>
          <a:bodyPr/>
          <a:lstStyle>
            <a:lvl1pPr>
              <a:defRPr/>
            </a:lvl1pPr>
          </a:lstStyle>
          <a:p>
            <a:pPr>
              <a:defRPr/>
            </a:pPr>
            <a:fld id="{E176C5B2-EEE1-4775-96BD-CF2B7FF9B0D0}" type="datetime1">
              <a:rPr lang="zh-CN" altLang="en-US" smtClean="0"/>
              <a:t>2018/9/27</a:t>
            </a:fld>
            <a:endParaRPr lang="en-US" altLang="zh-CN" dirty="0"/>
          </a:p>
        </p:txBody>
      </p:sp>
      <p:sp>
        <p:nvSpPr>
          <p:cNvPr id="3" name="页脚占位符 4"/>
          <p:cNvSpPr>
            <a:spLocks noGrp="1"/>
          </p:cNvSpPr>
          <p:nvPr>
            <p:ph type="ftr" sz="quarter" idx="11"/>
          </p:nvPr>
        </p:nvSpPr>
        <p:spPr>
          <a:xfrm>
            <a:off x="3384550" y="6356351"/>
            <a:ext cx="3136900" cy="365125"/>
          </a:xfrm>
          <a:prstGeom prst="rect">
            <a:avLst/>
          </a:prstGeom>
        </p:spPr>
        <p:txBody>
          <a:bodyPr/>
          <a:lstStyle>
            <a:lvl1pPr>
              <a:defRPr/>
            </a:lvl1pPr>
          </a:lstStyle>
          <a:p>
            <a:pPr>
              <a:defRPr/>
            </a:pPr>
            <a:endParaRPr lang="en-US" altLang="zh-CN"/>
          </a:p>
        </p:txBody>
      </p:sp>
      <p:sp>
        <p:nvSpPr>
          <p:cNvPr id="4" name="灯片编号占位符 5"/>
          <p:cNvSpPr>
            <a:spLocks noGrp="1"/>
          </p:cNvSpPr>
          <p:nvPr>
            <p:ph type="sldNum" sz="quarter" idx="12"/>
          </p:nvPr>
        </p:nvSpPr>
        <p:spPr>
          <a:xfrm>
            <a:off x="7147875" y="6441810"/>
            <a:ext cx="2228850" cy="364787"/>
          </a:xfrm>
          <a:prstGeom prst="rect">
            <a:avLst/>
          </a:prstGeom>
        </p:spPr>
        <p:txBody>
          <a:bodyPr/>
          <a:lstStyle>
            <a:lvl1pPr>
              <a:defRPr/>
            </a:lvl1pPr>
          </a:lstStyle>
          <a:p>
            <a:pPr>
              <a:defRPr/>
            </a:pPr>
            <a:fld id="{6B31914D-D319-48B1-B93C-892FDFA5249E}" type="slidenum">
              <a:rPr lang="zh-CN" altLang="en-US"/>
              <a:pPr>
                <a:defRPr/>
              </a:pPr>
              <a:t>‹#›</a:t>
            </a:fld>
            <a:endParaRPr lang="zh-CN" altLang="en-US"/>
          </a:p>
        </p:txBody>
      </p:sp>
      <p:sp>
        <p:nvSpPr>
          <p:cNvPr id="6" name="内容占位符 5"/>
          <p:cNvSpPr>
            <a:spLocks noGrp="1"/>
          </p:cNvSpPr>
          <p:nvPr>
            <p:ph sz="quarter" idx="13"/>
          </p:nvPr>
        </p:nvSpPr>
        <p:spPr>
          <a:xfrm>
            <a:off x="9678988" y="146050"/>
            <a:ext cx="914400" cy="9144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2646669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8881004" y="6142002"/>
            <a:ext cx="1024996" cy="365125"/>
          </a:xfrm>
          <a:prstGeom prst="rect">
            <a:avLst/>
          </a:prstGeom>
        </p:spPr>
        <p:txBody>
          <a:bodyPr/>
          <a:lstStyle>
            <a:lvl1pPr>
              <a:defRPr/>
            </a:lvl1pPr>
          </a:lstStyle>
          <a:p>
            <a:pPr>
              <a:defRPr/>
            </a:pPr>
            <a:fld id="{92022B2D-324B-4C9D-9545-2FD95F6FAC67}" type="datetime1">
              <a:rPr lang="zh-CN" altLang="en-US" smtClean="0"/>
              <a:t>2018/9/27</a:t>
            </a:fld>
            <a:endParaRPr lang="en-US" altLang="zh-CN" dirty="0"/>
          </a:p>
        </p:txBody>
      </p:sp>
      <p:sp>
        <p:nvSpPr>
          <p:cNvPr id="3" name="页脚占位符 4"/>
          <p:cNvSpPr>
            <a:spLocks noGrp="1"/>
          </p:cNvSpPr>
          <p:nvPr>
            <p:ph type="ftr" sz="quarter" idx="11"/>
          </p:nvPr>
        </p:nvSpPr>
        <p:spPr>
          <a:xfrm>
            <a:off x="3384550" y="6356351"/>
            <a:ext cx="3136900" cy="365125"/>
          </a:xfrm>
          <a:prstGeom prst="rect">
            <a:avLst/>
          </a:prstGeom>
        </p:spPr>
        <p:txBody>
          <a:bodyPr/>
          <a:lstStyle>
            <a:lvl1pPr>
              <a:defRPr/>
            </a:lvl1pPr>
          </a:lstStyle>
          <a:p>
            <a:pPr>
              <a:defRPr/>
            </a:pPr>
            <a:endParaRPr lang="en-US" altLang="zh-CN"/>
          </a:p>
        </p:txBody>
      </p:sp>
      <p:sp>
        <p:nvSpPr>
          <p:cNvPr id="4" name="灯片编号占位符 5"/>
          <p:cNvSpPr>
            <a:spLocks noGrp="1"/>
          </p:cNvSpPr>
          <p:nvPr>
            <p:ph type="sldNum" sz="quarter" idx="12"/>
          </p:nvPr>
        </p:nvSpPr>
        <p:spPr>
          <a:xfrm>
            <a:off x="7147875" y="6441810"/>
            <a:ext cx="2228850" cy="364787"/>
          </a:xfrm>
          <a:prstGeom prst="rect">
            <a:avLst/>
          </a:prstGeom>
        </p:spPr>
        <p:txBody>
          <a:bodyPr/>
          <a:lstStyle>
            <a:lvl1pPr>
              <a:defRPr/>
            </a:lvl1pPr>
          </a:lstStyle>
          <a:p>
            <a:pPr>
              <a:defRPr/>
            </a:pPr>
            <a:fld id="{6B31914D-D319-48B1-B93C-892FDFA5249E}" type="slidenum">
              <a:rPr lang="zh-CN" altLang="en-US"/>
              <a:pPr>
                <a:defRPr/>
              </a:pPr>
              <a:t>‹#›</a:t>
            </a:fld>
            <a:endParaRPr lang="zh-CN" altLang="en-US"/>
          </a:p>
        </p:txBody>
      </p:sp>
    </p:spTree>
    <p:extLst>
      <p:ext uri="{BB962C8B-B14F-4D97-AF65-F5344CB8AC3E}">
        <p14:creationId xmlns:p14="http://schemas.microsoft.com/office/powerpoint/2010/main" val="23871947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6.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54000"/>
          </a:schemeClr>
        </a:solidFill>
        <a:effectLst/>
      </p:bgPr>
    </p:bg>
    <p:spTree>
      <p:nvGrpSpPr>
        <p:cNvPr id="1" name=""/>
        <p:cNvGrpSpPr/>
        <p:nvPr/>
      </p:nvGrpSpPr>
      <p:grpSpPr>
        <a:xfrm>
          <a:off x="0" y="0"/>
          <a:ext cx="0" cy="0"/>
          <a:chOff x="0" y="0"/>
          <a:chExt cx="0" cy="0"/>
        </a:xfrm>
      </p:grpSpPr>
      <p:sp>
        <p:nvSpPr>
          <p:cNvPr id="10" name="タイトル プレースホルダー 9"/>
          <p:cNvSpPr>
            <a:spLocks noGrp="1"/>
          </p:cNvSpPr>
          <p:nvPr>
            <p:ph type="title"/>
          </p:nvPr>
        </p:nvSpPr>
        <p:spPr>
          <a:xfrm>
            <a:off x="0" y="198324"/>
            <a:ext cx="9906000" cy="353616"/>
          </a:xfrm>
          <a:prstGeom prst="rect">
            <a:avLst/>
          </a:prstGeom>
        </p:spPr>
        <p:txBody>
          <a:bodyPr vert="horz" wrap="none" lIns="360000" tIns="0" rIns="0" bIns="0" rtlCol="0" anchor="ctr">
            <a:noAutofit/>
          </a:bodyPr>
          <a:lstStyle/>
          <a:p>
            <a:r>
              <a:rPr lang="ja-JP" altLang="en-US" smtClean="0"/>
              <a:t>マスター タイトルの書式設定</a:t>
            </a:r>
            <a:endParaRPr kumimoji="1" lang="ja-JP" altLang="en-US" dirty="0"/>
          </a:p>
        </p:txBody>
      </p:sp>
      <p:sp>
        <p:nvSpPr>
          <p:cNvPr id="11" name="object 7"/>
          <p:cNvSpPr/>
          <p:nvPr/>
        </p:nvSpPr>
        <p:spPr>
          <a:xfrm>
            <a:off x="2106000" y="6459341"/>
            <a:ext cx="7800000" cy="0"/>
          </a:xfrm>
          <a:custGeom>
            <a:avLst/>
            <a:gdLst/>
            <a:ahLst/>
            <a:cxnLst/>
            <a:rect l="l" t="t" r="r" b="b"/>
            <a:pathLst>
              <a:path w="7078980">
                <a:moveTo>
                  <a:pt x="0" y="0"/>
                </a:moveTo>
                <a:lnTo>
                  <a:pt x="7078827" y="0"/>
                </a:lnTo>
              </a:path>
            </a:pathLst>
          </a:custGeom>
          <a:ln w="6273">
            <a:solidFill>
              <a:srgbClr val="DC0032"/>
            </a:solidFill>
          </a:ln>
        </p:spPr>
        <p:txBody>
          <a:bodyPr wrap="square" lIns="0" tIns="0" rIns="0" bIns="0" rtlCol="0"/>
          <a:lstStyle/>
          <a:p>
            <a:endParaRPr dirty="0">
              <a:latin typeface="Meiryo UI" panose="020B0604030504040204" pitchFamily="50" charset="-128"/>
            </a:endParaRPr>
          </a:p>
        </p:txBody>
      </p:sp>
      <p:sp>
        <p:nvSpPr>
          <p:cNvPr id="14" name="object 12"/>
          <p:cNvSpPr/>
          <p:nvPr/>
        </p:nvSpPr>
        <p:spPr>
          <a:xfrm>
            <a:off x="1753182" y="6422151"/>
            <a:ext cx="193382" cy="435849"/>
          </a:xfrm>
          <a:custGeom>
            <a:avLst/>
            <a:gdLst/>
            <a:ahLst/>
            <a:cxnLst/>
            <a:rect l="l" t="t" r="r" b="b"/>
            <a:pathLst>
              <a:path w="259714" h="641350">
                <a:moveTo>
                  <a:pt x="259626" y="0"/>
                </a:moveTo>
                <a:lnTo>
                  <a:pt x="203631" y="0"/>
                </a:lnTo>
                <a:lnTo>
                  <a:pt x="0" y="641159"/>
                </a:lnTo>
                <a:lnTo>
                  <a:pt x="55994" y="641159"/>
                </a:lnTo>
                <a:lnTo>
                  <a:pt x="259626" y="0"/>
                </a:lnTo>
                <a:close/>
              </a:path>
            </a:pathLst>
          </a:custGeom>
          <a:solidFill>
            <a:srgbClr val="DC0032"/>
          </a:solidFill>
          <a:ln>
            <a:noFill/>
          </a:ln>
        </p:spPr>
        <p:txBody>
          <a:bodyPr wrap="square" lIns="0" tIns="0" rIns="0" bIns="0" rtlCol="0"/>
          <a:lstStyle/>
          <a:p>
            <a:endParaRPr dirty="0">
              <a:latin typeface="Meiryo UI" panose="020B0604030504040204" pitchFamily="50" charset="-128"/>
            </a:endParaRPr>
          </a:p>
        </p:txBody>
      </p:sp>
      <p:sp>
        <p:nvSpPr>
          <p:cNvPr id="2" name="テキスト ボックス 1"/>
          <p:cNvSpPr txBox="1"/>
          <p:nvPr/>
        </p:nvSpPr>
        <p:spPr>
          <a:xfrm>
            <a:off x="9186682" y="6477248"/>
            <a:ext cx="537327" cy="292388"/>
          </a:xfrm>
          <a:prstGeom prst="rect">
            <a:avLst/>
          </a:prstGeom>
          <a:noFill/>
        </p:spPr>
        <p:txBody>
          <a:bodyPr wrap="none" rtlCol="0" anchor="ctr">
            <a:spAutoFit/>
          </a:bodyPr>
          <a:lstStyle/>
          <a:p>
            <a:r>
              <a:rPr kumimoji="1" lang="en-US" altLang="ja-JP" sz="1300" dirty="0" smtClean="0">
                <a:solidFill>
                  <a:srgbClr val="797979"/>
                </a:solidFill>
                <a:latin typeface="Verdana" panose="020B0604030504040204" pitchFamily="34" charset="0"/>
                <a:ea typeface="Verdana" panose="020B0604030504040204" pitchFamily="34" charset="0"/>
                <a:cs typeface="Verdana" panose="020B0604030504040204" pitchFamily="34" charset="0"/>
              </a:rPr>
              <a:t>/18</a:t>
            </a:r>
            <a:endParaRPr kumimoji="1" lang="ja-JP" altLang="en-US" sz="1300" dirty="0">
              <a:solidFill>
                <a:srgbClr val="797979"/>
              </a:solidFill>
              <a:latin typeface="Verdana" panose="020B0604030504040204" pitchFamily="34" charset="0"/>
              <a:cs typeface="Verdana" panose="020B0604030504040204" pitchFamily="34" charset="0"/>
            </a:endParaRPr>
          </a:p>
        </p:txBody>
      </p:sp>
      <p:pic>
        <p:nvPicPr>
          <p:cNvPr id="4" name="図 3"/>
          <p:cNvPicPr>
            <a:picLocks noChangeAspect="1"/>
          </p:cNvPicPr>
          <p:nvPr/>
        </p:nvPicPr>
        <p:blipFill>
          <a:blip r:embed="rId13"/>
          <a:stretch>
            <a:fillRect/>
          </a:stretch>
        </p:blipFill>
        <p:spPr>
          <a:xfrm>
            <a:off x="275069" y="6380765"/>
            <a:ext cx="1223870" cy="430298"/>
          </a:xfrm>
          <a:prstGeom prst="rect">
            <a:avLst/>
          </a:prstGeom>
        </p:spPr>
      </p:pic>
      <p:sp>
        <p:nvSpPr>
          <p:cNvPr id="13" name="object 9"/>
          <p:cNvSpPr txBox="1"/>
          <p:nvPr/>
        </p:nvSpPr>
        <p:spPr>
          <a:xfrm>
            <a:off x="2230576" y="6539910"/>
            <a:ext cx="6240000" cy="107622"/>
          </a:xfrm>
          <a:prstGeom prst="rect">
            <a:avLst/>
          </a:prstGeom>
        </p:spPr>
        <p:txBody>
          <a:bodyPr vert="horz" wrap="square" lIns="0" tIns="0" rIns="0" bIns="0" rtlCol="0">
            <a:spAutoFit/>
          </a:bodyPr>
          <a:lstStyle/>
          <a:p>
            <a:pPr marL="19685">
              <a:lnSpc>
                <a:spcPct val="100000"/>
              </a:lnSpc>
            </a:pPr>
            <a:r>
              <a:rPr lang="en-US" sz="700" dirty="0" smtClean="0">
                <a:solidFill>
                  <a:srgbClr val="828282"/>
                </a:solidFill>
                <a:latin typeface="Verdana" panose="020B0604030504040204" pitchFamily="34" charset="0"/>
                <a:ea typeface="Verdana" panose="020B0604030504040204" pitchFamily="34" charset="0"/>
                <a:cs typeface="Verdana" panose="020B0604030504040204" pitchFamily="34" charset="0"/>
              </a:rPr>
              <a:t>Yantai Shougang Denso Co., Ltd</a:t>
            </a:r>
          </a:p>
        </p:txBody>
      </p:sp>
      <p:sp>
        <p:nvSpPr>
          <p:cNvPr id="15" name="object 9"/>
          <p:cNvSpPr txBox="1"/>
          <p:nvPr/>
        </p:nvSpPr>
        <p:spPr>
          <a:xfrm>
            <a:off x="2230576" y="6685968"/>
            <a:ext cx="6240000" cy="76873"/>
          </a:xfrm>
          <a:prstGeom prst="rect">
            <a:avLst/>
          </a:prstGeom>
        </p:spPr>
        <p:txBody>
          <a:bodyPr vert="horz" wrap="square" lIns="0" tIns="0" rIns="0" bIns="0" rtlCol="0">
            <a:spAutoFit/>
          </a:bodyPr>
          <a:lstStyle/>
          <a:p>
            <a:pPr marL="12700">
              <a:lnSpc>
                <a:spcPct val="100000"/>
              </a:lnSpc>
              <a:spcBef>
                <a:spcPts val="310"/>
              </a:spcBef>
            </a:pPr>
            <a:r>
              <a:rPr sz="500" smtClean="0">
                <a:solidFill>
                  <a:srgbClr val="828282"/>
                </a:solidFill>
                <a:latin typeface="Verdana" panose="020B0604030504040204" pitchFamily="34" charset="0"/>
                <a:ea typeface="Verdana" panose="020B0604030504040204" pitchFamily="34" charset="0"/>
                <a:cs typeface="Verdana" panose="020B0604030504040204" pitchFamily="34" charset="0"/>
              </a:rPr>
              <a:t>© </a:t>
            </a:r>
            <a:r>
              <a:rPr sz="500">
                <a:solidFill>
                  <a:srgbClr val="828282"/>
                </a:solidFill>
                <a:latin typeface="Verdana" panose="020B0604030504040204" pitchFamily="34" charset="0"/>
                <a:ea typeface="Verdana" panose="020B0604030504040204" pitchFamily="34" charset="0"/>
                <a:cs typeface="Verdana" panose="020B0604030504040204" pitchFamily="34" charset="0"/>
              </a:rPr>
              <a:t>DENSO </a:t>
            </a:r>
            <a:r>
              <a:rPr sz="500" spc="-5" smtClean="0">
                <a:solidFill>
                  <a:srgbClr val="828282"/>
                </a:solidFill>
                <a:latin typeface="Verdana" panose="020B0604030504040204" pitchFamily="34" charset="0"/>
                <a:ea typeface="Verdana" panose="020B0604030504040204" pitchFamily="34" charset="0"/>
                <a:cs typeface="Verdana" panose="020B0604030504040204" pitchFamily="34" charset="0"/>
              </a:rPr>
              <a:t>CO</a:t>
            </a:r>
            <a:r>
              <a:rPr lang="en-US" sz="500" spc="-5" smtClean="0">
                <a:solidFill>
                  <a:srgbClr val="828282"/>
                </a:solidFill>
                <a:latin typeface="Verdana" panose="020B0604030504040204" pitchFamily="34" charset="0"/>
                <a:ea typeface="Verdana" panose="020B0604030504040204" pitchFamily="34" charset="0"/>
                <a:cs typeface="Verdana" panose="020B0604030504040204" pitchFamily="34" charset="0"/>
              </a:rPr>
              <a:t>R</a:t>
            </a:r>
            <a:r>
              <a:rPr sz="500" spc="-5" smtClean="0">
                <a:solidFill>
                  <a:srgbClr val="828282"/>
                </a:solidFill>
                <a:latin typeface="Verdana" panose="020B0604030504040204" pitchFamily="34" charset="0"/>
                <a:ea typeface="Verdana" panose="020B0604030504040204" pitchFamily="34" charset="0"/>
                <a:cs typeface="Verdana" panose="020B0604030504040204" pitchFamily="34" charset="0"/>
              </a:rPr>
              <a:t>PORATION </a:t>
            </a:r>
            <a:r>
              <a:rPr sz="500" dirty="0">
                <a:solidFill>
                  <a:srgbClr val="828282"/>
                </a:solidFill>
                <a:latin typeface="Verdana" panose="020B0604030504040204" pitchFamily="34" charset="0"/>
                <a:ea typeface="Verdana" panose="020B0604030504040204" pitchFamily="34" charset="0"/>
                <a:cs typeface="Verdana" panose="020B0604030504040204" pitchFamily="34" charset="0"/>
              </a:rPr>
              <a:t>All </a:t>
            </a:r>
            <a:r>
              <a:rPr sz="500" spc="-5" dirty="0">
                <a:solidFill>
                  <a:srgbClr val="828282"/>
                </a:solidFill>
                <a:latin typeface="Verdana" panose="020B0604030504040204" pitchFamily="34" charset="0"/>
                <a:ea typeface="Verdana" panose="020B0604030504040204" pitchFamily="34" charset="0"/>
                <a:cs typeface="Verdana" panose="020B0604030504040204" pitchFamily="34" charset="0"/>
              </a:rPr>
              <a:t>Rights</a:t>
            </a:r>
            <a:r>
              <a:rPr sz="500" spc="-95" dirty="0">
                <a:solidFill>
                  <a:srgbClr val="828282"/>
                </a:solidFill>
                <a:latin typeface="Verdana" panose="020B0604030504040204" pitchFamily="34" charset="0"/>
                <a:ea typeface="Verdana" panose="020B0604030504040204" pitchFamily="34" charset="0"/>
                <a:cs typeface="Verdana" panose="020B0604030504040204" pitchFamily="34" charset="0"/>
              </a:rPr>
              <a:t> </a:t>
            </a:r>
            <a:r>
              <a:rPr sz="500" spc="-5" dirty="0">
                <a:solidFill>
                  <a:srgbClr val="828282"/>
                </a:solidFill>
                <a:latin typeface="Verdana" panose="020B0604030504040204" pitchFamily="34" charset="0"/>
                <a:ea typeface="Verdana" panose="020B0604030504040204" pitchFamily="34" charset="0"/>
                <a:cs typeface="Verdana" panose="020B0604030504040204" pitchFamily="34" charset="0"/>
              </a:rPr>
              <a:t>Reserved.</a:t>
            </a:r>
            <a:endParaRPr sz="500" dirty="0">
              <a:solidFill>
                <a:srgbClr val="828282"/>
              </a:solidFill>
              <a:latin typeface="Verdana" panose="020B0604030504040204" pitchFamily="34" charset="0"/>
              <a:ea typeface="Verdana" panose="020B0604030504040204" pitchFamily="34" charset="0"/>
              <a:cs typeface="Verdana" panose="020B0604030504040204" pitchFamily="34" charset="0"/>
            </a:endParaRPr>
          </a:p>
        </p:txBody>
      </p:sp>
      <p:pic>
        <p:nvPicPr>
          <p:cNvPr id="12" name="図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420957" y="208747"/>
            <a:ext cx="1176581" cy="277296"/>
          </a:xfrm>
          <a:prstGeom prst="rect">
            <a:avLst/>
          </a:prstGeom>
        </p:spPr>
      </p:pic>
      <p:sp>
        <p:nvSpPr>
          <p:cNvPr id="3" name="テキスト プレースホルダー 2"/>
          <p:cNvSpPr>
            <a:spLocks noGrp="1"/>
          </p:cNvSpPr>
          <p:nvPr>
            <p:ph type="body" idx="1"/>
          </p:nvPr>
        </p:nvSpPr>
        <p:spPr>
          <a:xfrm>
            <a:off x="0" y="845217"/>
            <a:ext cx="9906000" cy="5215171"/>
          </a:xfrm>
          <a:prstGeom prst="rect">
            <a:avLst/>
          </a:prstGeom>
        </p:spPr>
        <p:txBody>
          <a:bodyPr vert="horz" lIns="720000" tIns="45720" rIns="64800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de-DE" altLang="ja-JP" dirty="0"/>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iming>
    <p:tnLst>
      <p:par>
        <p:cTn id="1" dur="indefinite" restart="never" nodeType="tmRoot"/>
      </p:par>
    </p:tnLst>
  </p:timing>
  <p:hf hdr="0" ftr="0"/>
  <p:txStyles>
    <p:titleStyle>
      <a:lvl1pPr eaLnBrk="1" hangingPunct="1">
        <a:defRPr kumimoji="1" sz="2500" b="1">
          <a:latin typeface="+mj-lt"/>
          <a:ea typeface="+mj-ea"/>
          <a:cs typeface="+mj-cs"/>
        </a:defRPr>
      </a:lvl1pPr>
    </p:titleStyle>
    <p:body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kumimoji="1" sz="2000">
          <a:latin typeface="+mn-ea"/>
          <a:ea typeface="+mn-ea"/>
          <a:cs typeface="+mn-cs"/>
        </a:defRPr>
      </a:lvl1pPr>
      <a:lvl2pPr marL="45720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kumimoji="1" sz="2000">
          <a:latin typeface="+mn-ea"/>
          <a:ea typeface="+mn-ea"/>
          <a:cs typeface="+mn-cs"/>
        </a:defRPr>
      </a:lvl2pPr>
      <a:lvl3pPr marL="91440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kumimoji="1" sz="2000">
          <a:latin typeface="+mn-ea"/>
          <a:ea typeface="+mn-ea"/>
          <a:cs typeface="+mn-cs"/>
        </a:defRPr>
      </a:lvl3pPr>
      <a:lvl4pPr marL="137160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kumimoji="1" sz="1600">
          <a:latin typeface="+mn-ea"/>
          <a:ea typeface="+mn-ea"/>
          <a:cs typeface="+mn-cs"/>
        </a:defRPr>
      </a:lvl4pPr>
      <a:lvl5pPr marL="182880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kumimoji="1" sz="1600">
          <a:latin typeface="+mn-ea"/>
          <a:ea typeface="+mn-ea"/>
          <a:cs typeface="+mn-cs"/>
        </a:defRPr>
      </a:lvl5pPr>
      <a:lvl6pPr marL="2286000" eaLnBrk="1" hangingPunct="1">
        <a:defRPr kumimoji="1">
          <a:latin typeface="+mn-lt"/>
          <a:ea typeface="+mn-ea"/>
          <a:cs typeface="+mn-cs"/>
        </a:defRPr>
      </a:lvl6pPr>
      <a:lvl7pPr marL="2743200" eaLnBrk="1" hangingPunct="1">
        <a:defRPr kumimoji="1">
          <a:latin typeface="+mn-lt"/>
          <a:ea typeface="+mn-ea"/>
          <a:cs typeface="+mn-cs"/>
        </a:defRPr>
      </a:lvl7pPr>
      <a:lvl8pPr marL="3200400" eaLnBrk="1" hangingPunct="1">
        <a:defRPr kumimoji="1">
          <a:latin typeface="+mn-lt"/>
          <a:ea typeface="+mn-ea"/>
          <a:cs typeface="+mn-cs"/>
        </a:defRPr>
      </a:lvl8pPr>
      <a:lvl9pPr marL="3657600" eaLnBrk="1" hangingPunct="1">
        <a:defRPr kumimoji="1">
          <a:latin typeface="+mn-lt"/>
          <a:ea typeface="+mn-ea"/>
          <a:cs typeface="+mn-cs"/>
        </a:defRPr>
      </a:lvl9pPr>
    </p:bodyStyle>
    <p:otherStyle>
      <a:lvl1pPr marL="0" eaLnBrk="1" hangingPunct="1">
        <a:defRPr kumimoji="1">
          <a:latin typeface="+mn-lt"/>
          <a:ea typeface="+mn-ea"/>
          <a:cs typeface="+mn-cs"/>
        </a:defRPr>
      </a:lvl1pPr>
      <a:lvl2pPr marL="457200" eaLnBrk="1" hangingPunct="1">
        <a:defRPr kumimoji="1">
          <a:latin typeface="+mn-lt"/>
          <a:ea typeface="+mn-ea"/>
          <a:cs typeface="+mn-cs"/>
        </a:defRPr>
      </a:lvl2pPr>
      <a:lvl3pPr marL="914400" eaLnBrk="1" hangingPunct="1">
        <a:defRPr kumimoji="1">
          <a:latin typeface="+mn-lt"/>
          <a:ea typeface="+mn-ea"/>
          <a:cs typeface="+mn-cs"/>
        </a:defRPr>
      </a:lvl3pPr>
      <a:lvl4pPr marL="1371600" eaLnBrk="1" hangingPunct="1">
        <a:defRPr kumimoji="1">
          <a:latin typeface="+mn-lt"/>
          <a:ea typeface="+mn-ea"/>
          <a:cs typeface="+mn-cs"/>
        </a:defRPr>
      </a:lvl4pPr>
      <a:lvl5pPr marL="1828800" eaLnBrk="1" hangingPunct="1">
        <a:defRPr kumimoji="1">
          <a:latin typeface="+mn-lt"/>
          <a:ea typeface="+mn-ea"/>
          <a:cs typeface="+mn-cs"/>
        </a:defRPr>
      </a:lvl5pPr>
      <a:lvl6pPr marL="2286000" eaLnBrk="1" hangingPunct="1">
        <a:defRPr kumimoji="1">
          <a:latin typeface="+mn-lt"/>
          <a:ea typeface="+mn-ea"/>
          <a:cs typeface="+mn-cs"/>
        </a:defRPr>
      </a:lvl6pPr>
      <a:lvl7pPr marL="2743200" eaLnBrk="1" hangingPunct="1">
        <a:defRPr kumimoji="1">
          <a:latin typeface="+mn-lt"/>
          <a:ea typeface="+mn-ea"/>
          <a:cs typeface="+mn-cs"/>
        </a:defRPr>
      </a:lvl7pPr>
      <a:lvl8pPr marL="3200400" eaLnBrk="1" hangingPunct="1">
        <a:defRPr kumimoji="1">
          <a:latin typeface="+mn-lt"/>
          <a:ea typeface="+mn-ea"/>
          <a:cs typeface="+mn-cs"/>
        </a:defRPr>
      </a:lvl8pPr>
      <a:lvl9pPr marL="3657600" eaLnBrk="1" hangingPunct="1">
        <a:defRPr kumimoji="1">
          <a:latin typeface="+mn-lt"/>
          <a:ea typeface="+mn-ea"/>
          <a:cs typeface="+mn-cs"/>
        </a:defRPr>
      </a:lvl9pPr>
    </p:otherStyle>
  </p:txStyles>
  <p:extLst mod="1">
    <p:ext uri="{27BBF7A9-308A-43DC-89C8-2F10F3537804}">
      <p15:sldGuideLst xmlns="" xmlns:p15="http://schemas.microsoft.com/office/powerpoint/2012/main">
        <p15:guide id="1" orient="horz" pos="2162" userDrawn="1">
          <p15:clr>
            <a:srgbClr val="F26B43"/>
          </p15:clr>
        </p15:guide>
        <p15:guide id="4" pos="5329" userDrawn="1">
          <p15:clr>
            <a:srgbClr val="F26B43"/>
          </p15:clr>
        </p15:guide>
        <p15:guide id="5" orient="horz" pos="529" userDrawn="1">
          <p15:clr>
            <a:srgbClr val="F26B43"/>
          </p15:clr>
        </p15:guide>
        <p15:guide id="6" orient="horz" pos="3704" userDrawn="1">
          <p15:clr>
            <a:srgbClr val="F26B43"/>
          </p15:clr>
        </p15:guide>
        <p15:guide id="8" pos="431" userDrawn="1">
          <p15:clr>
            <a:srgbClr val="F26B43"/>
          </p15:clr>
        </p15:guide>
        <p15:guide id="9" pos="2880" userDrawn="1">
          <p15:clr>
            <a:srgbClr val="F26B43"/>
          </p15:clr>
        </p15:guide>
        <p15:guide id="10" orient="horz" pos="34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54000"/>
          </a:schemeClr>
        </a:solidFill>
        <a:effectLst/>
      </p:bgPr>
    </p:bg>
    <p:spTree>
      <p:nvGrpSpPr>
        <p:cNvPr id="1" name=""/>
        <p:cNvGrpSpPr/>
        <p:nvPr/>
      </p:nvGrpSpPr>
      <p:grpSpPr>
        <a:xfrm>
          <a:off x="0" y="0"/>
          <a:ext cx="0" cy="0"/>
          <a:chOff x="0" y="0"/>
          <a:chExt cx="0" cy="0"/>
        </a:xfrm>
      </p:grpSpPr>
      <p:sp>
        <p:nvSpPr>
          <p:cNvPr id="10" name="タイトル プレースホルダー 9"/>
          <p:cNvSpPr>
            <a:spLocks noGrp="1"/>
          </p:cNvSpPr>
          <p:nvPr>
            <p:ph type="title"/>
          </p:nvPr>
        </p:nvSpPr>
        <p:spPr>
          <a:xfrm>
            <a:off x="0" y="198324"/>
            <a:ext cx="9906000" cy="353616"/>
          </a:xfrm>
          <a:prstGeom prst="rect">
            <a:avLst/>
          </a:prstGeom>
        </p:spPr>
        <p:txBody>
          <a:bodyPr vert="horz" wrap="none" lIns="360000" tIns="0" rIns="0" bIns="0" rtlCol="0" anchor="ctr">
            <a:noAutofit/>
          </a:bodyPr>
          <a:lstStyle/>
          <a:p>
            <a:r>
              <a:rPr kumimoji="1" lang="ja-JP" altLang="en-US" dirty="0"/>
              <a:t>マスター タイトルの書式設定</a:t>
            </a:r>
          </a:p>
        </p:txBody>
      </p:sp>
      <p:sp>
        <p:nvSpPr>
          <p:cNvPr id="11" name="object 7"/>
          <p:cNvSpPr/>
          <p:nvPr/>
        </p:nvSpPr>
        <p:spPr>
          <a:xfrm>
            <a:off x="2106000" y="6396998"/>
            <a:ext cx="7800000" cy="0"/>
          </a:xfrm>
          <a:custGeom>
            <a:avLst/>
            <a:gdLst/>
            <a:ahLst/>
            <a:cxnLst/>
            <a:rect l="l" t="t" r="r" b="b"/>
            <a:pathLst>
              <a:path w="7078980">
                <a:moveTo>
                  <a:pt x="0" y="0"/>
                </a:moveTo>
                <a:lnTo>
                  <a:pt x="7078827" y="0"/>
                </a:lnTo>
              </a:path>
            </a:pathLst>
          </a:custGeom>
          <a:ln w="6273">
            <a:solidFill>
              <a:srgbClr val="DC0032"/>
            </a:solidFill>
          </a:ln>
        </p:spPr>
        <p:txBody>
          <a:bodyPr wrap="square" lIns="0" tIns="0" rIns="0" bIns="0" rtlCol="0"/>
          <a:lstStyle/>
          <a:p>
            <a:endParaRPr dirty="0">
              <a:solidFill>
                <a:srgbClr val="000000"/>
              </a:solidFill>
              <a:latin typeface="Meiryo UI" panose="020B0604030504040204" pitchFamily="50" charset="-128"/>
            </a:endParaRPr>
          </a:p>
        </p:txBody>
      </p:sp>
      <p:sp>
        <p:nvSpPr>
          <p:cNvPr id="14" name="object 12"/>
          <p:cNvSpPr/>
          <p:nvPr/>
        </p:nvSpPr>
        <p:spPr>
          <a:xfrm>
            <a:off x="1753183" y="6387332"/>
            <a:ext cx="228018" cy="470668"/>
          </a:xfrm>
          <a:custGeom>
            <a:avLst/>
            <a:gdLst/>
            <a:ahLst/>
            <a:cxnLst/>
            <a:rect l="l" t="t" r="r" b="b"/>
            <a:pathLst>
              <a:path w="259714" h="641350">
                <a:moveTo>
                  <a:pt x="259626" y="0"/>
                </a:moveTo>
                <a:lnTo>
                  <a:pt x="203631" y="0"/>
                </a:lnTo>
                <a:lnTo>
                  <a:pt x="0" y="641159"/>
                </a:lnTo>
                <a:lnTo>
                  <a:pt x="55994" y="641159"/>
                </a:lnTo>
                <a:lnTo>
                  <a:pt x="259626" y="0"/>
                </a:lnTo>
                <a:close/>
              </a:path>
            </a:pathLst>
          </a:custGeom>
          <a:solidFill>
            <a:srgbClr val="DC0032"/>
          </a:solidFill>
          <a:ln>
            <a:noFill/>
          </a:ln>
        </p:spPr>
        <p:txBody>
          <a:bodyPr wrap="square" lIns="0" tIns="0" rIns="0" bIns="0" rtlCol="0"/>
          <a:lstStyle/>
          <a:p>
            <a:endParaRPr dirty="0">
              <a:solidFill>
                <a:srgbClr val="000000"/>
              </a:solidFill>
              <a:latin typeface="Meiryo UI" panose="020B0604030504040204" pitchFamily="50" charset="-128"/>
            </a:endParaRPr>
          </a:p>
        </p:txBody>
      </p:sp>
      <p:sp>
        <p:nvSpPr>
          <p:cNvPr id="21" name="スライド番号プレースホルダー 8"/>
          <p:cNvSpPr>
            <a:spLocks noGrp="1"/>
          </p:cNvSpPr>
          <p:nvPr>
            <p:ph type="sldNum" sz="quarter" idx="4"/>
          </p:nvPr>
        </p:nvSpPr>
        <p:spPr>
          <a:xfrm>
            <a:off x="7147875" y="6414103"/>
            <a:ext cx="2228850" cy="364787"/>
          </a:xfrm>
          <a:prstGeom prst="rect">
            <a:avLst/>
          </a:prstGeom>
        </p:spPr>
        <p:txBody>
          <a:bodyPr vert="horz" lIns="91440" tIns="45720" rIns="91440" bIns="45720" rtlCol="0" anchor="ctr"/>
          <a:lstStyle>
            <a:lvl1pPr algn="r">
              <a:defRPr sz="1300">
                <a:solidFill>
                  <a:srgbClr val="828282"/>
                </a:solidFill>
                <a:latin typeface="Verdana" panose="020B0604030504040204" pitchFamily="34" charset="0"/>
                <a:cs typeface="Verdana" panose="020B0604030504040204" pitchFamily="34" charset="0"/>
              </a:defRPr>
            </a:lvl1pPr>
          </a:lstStyle>
          <a:p>
            <a:pPr>
              <a:defRPr/>
            </a:pPr>
            <a:fld id="{3AF4DEC9-AE4B-417E-AC55-B2E59D87BE0E}" type="slidenum">
              <a:rPr lang="zh-CN" altLang="en-US" smtClean="0"/>
              <a:pPr>
                <a:defRPr/>
              </a:pPr>
              <a:t>‹#›</a:t>
            </a:fld>
            <a:endParaRPr lang="zh-CN" altLang="en-US" dirty="0"/>
          </a:p>
        </p:txBody>
      </p:sp>
      <p:sp>
        <p:nvSpPr>
          <p:cNvPr id="2" name="テキスト ボックス 1"/>
          <p:cNvSpPr txBox="1"/>
          <p:nvPr/>
        </p:nvSpPr>
        <p:spPr>
          <a:xfrm>
            <a:off x="9186683" y="6463394"/>
            <a:ext cx="537327" cy="292388"/>
          </a:xfrm>
          <a:prstGeom prst="rect">
            <a:avLst/>
          </a:prstGeom>
          <a:noFill/>
        </p:spPr>
        <p:txBody>
          <a:bodyPr wrap="none" rtlCol="0" anchor="ctr">
            <a:spAutoFit/>
          </a:bodyPr>
          <a:lstStyle/>
          <a:p>
            <a:r>
              <a:rPr kumimoji="1" lang="en-US" altLang="ja-JP" sz="1300" dirty="0" smtClean="0">
                <a:solidFill>
                  <a:srgbClr val="797979"/>
                </a:solidFill>
                <a:latin typeface="Verdana" panose="020B0604030504040204" pitchFamily="34" charset="0"/>
                <a:ea typeface="Verdana" panose="020B0604030504040204" pitchFamily="34" charset="0"/>
                <a:cs typeface="Verdana" panose="020B0604030504040204" pitchFamily="34" charset="0"/>
              </a:rPr>
              <a:t>/26</a:t>
            </a:r>
            <a:endParaRPr kumimoji="1" lang="ja-JP" altLang="en-US" sz="1300" dirty="0">
              <a:solidFill>
                <a:srgbClr val="797979"/>
              </a:solidFill>
              <a:latin typeface="Verdana" panose="020B0604030504040204" pitchFamily="34" charset="0"/>
              <a:cs typeface="Verdana" panose="020B0604030504040204" pitchFamily="34" charset="0"/>
            </a:endParaRPr>
          </a:p>
        </p:txBody>
      </p:sp>
      <p:pic>
        <p:nvPicPr>
          <p:cNvPr id="4" name="図 3"/>
          <p:cNvPicPr>
            <a:picLocks noChangeAspect="1"/>
          </p:cNvPicPr>
          <p:nvPr/>
        </p:nvPicPr>
        <p:blipFill>
          <a:blip r:embed="rId12"/>
          <a:stretch>
            <a:fillRect/>
          </a:stretch>
        </p:blipFill>
        <p:spPr>
          <a:xfrm>
            <a:off x="306241" y="6380765"/>
            <a:ext cx="1223870" cy="430298"/>
          </a:xfrm>
          <a:prstGeom prst="rect">
            <a:avLst/>
          </a:prstGeom>
        </p:spPr>
      </p:pic>
      <p:pic>
        <p:nvPicPr>
          <p:cNvPr id="9" name="図 8"/>
          <p:cNvPicPr>
            <a:picLocks noChangeAspect="1"/>
          </p:cNvPicPr>
          <p:nvPr/>
        </p:nvPicPr>
        <p:blipFill>
          <a:blip r:embed="rId13"/>
          <a:stretch>
            <a:fillRect/>
          </a:stretch>
        </p:blipFill>
        <p:spPr>
          <a:xfrm>
            <a:off x="8420352" y="207702"/>
            <a:ext cx="1177792" cy="279386"/>
          </a:xfrm>
          <a:prstGeom prst="rect">
            <a:avLst/>
          </a:prstGeom>
        </p:spPr>
      </p:pic>
      <p:sp>
        <p:nvSpPr>
          <p:cNvPr id="13" name="object 9"/>
          <p:cNvSpPr txBox="1"/>
          <p:nvPr/>
        </p:nvSpPr>
        <p:spPr>
          <a:xfrm>
            <a:off x="2264634" y="6526057"/>
            <a:ext cx="6240000" cy="138499"/>
          </a:xfrm>
          <a:prstGeom prst="rect">
            <a:avLst/>
          </a:prstGeom>
        </p:spPr>
        <p:txBody>
          <a:bodyPr vert="horz" wrap="square" lIns="0" tIns="0" rIns="0" bIns="0" rtlCol="0">
            <a:spAutoFit/>
          </a:bodyPr>
          <a:lstStyle/>
          <a:p>
            <a:pPr marL="19685"/>
            <a:r>
              <a:rPr lang="en-US" altLang="ja-JP" sz="900" dirty="0" smtClean="0">
                <a:solidFill>
                  <a:srgbClr val="828282"/>
                </a:solidFill>
                <a:latin typeface="Verdana" panose="020B0604030504040204" pitchFamily="34" charset="0"/>
                <a:ea typeface="Verdana" panose="020B0604030504040204" pitchFamily="34" charset="0"/>
                <a:cs typeface="Verdana" panose="020B0604030504040204" pitchFamily="34" charset="0"/>
              </a:rPr>
              <a:t>Yantai Shougang Denso Co., Ltd</a:t>
            </a:r>
          </a:p>
        </p:txBody>
      </p:sp>
      <p:sp>
        <p:nvSpPr>
          <p:cNvPr id="15" name="object 9"/>
          <p:cNvSpPr txBox="1"/>
          <p:nvPr/>
        </p:nvSpPr>
        <p:spPr>
          <a:xfrm>
            <a:off x="2272138" y="6672115"/>
            <a:ext cx="6240000" cy="76873"/>
          </a:xfrm>
          <a:prstGeom prst="rect">
            <a:avLst/>
          </a:prstGeom>
        </p:spPr>
        <p:txBody>
          <a:bodyPr vert="horz" wrap="square" lIns="0" tIns="0" rIns="0" bIns="0" rtlCol="0">
            <a:spAutoFit/>
          </a:bodyPr>
          <a:lstStyle/>
          <a:p>
            <a:pPr marL="12700">
              <a:spcBef>
                <a:spcPts val="310"/>
              </a:spcBef>
            </a:pPr>
            <a:r>
              <a:rPr sz="500" smtClean="0">
                <a:solidFill>
                  <a:srgbClr val="828282"/>
                </a:solidFill>
                <a:latin typeface="Verdana" panose="020B0604030504040204" pitchFamily="34" charset="0"/>
                <a:ea typeface="Verdana" panose="020B0604030504040204" pitchFamily="34" charset="0"/>
                <a:cs typeface="Verdana" panose="020B0604030504040204" pitchFamily="34" charset="0"/>
              </a:rPr>
              <a:t>© </a:t>
            </a:r>
            <a:r>
              <a:rPr sz="500">
                <a:solidFill>
                  <a:srgbClr val="828282"/>
                </a:solidFill>
                <a:latin typeface="Verdana" panose="020B0604030504040204" pitchFamily="34" charset="0"/>
                <a:ea typeface="Verdana" panose="020B0604030504040204" pitchFamily="34" charset="0"/>
                <a:cs typeface="Verdana" panose="020B0604030504040204" pitchFamily="34" charset="0"/>
              </a:rPr>
              <a:t>DENSO </a:t>
            </a:r>
            <a:r>
              <a:rPr sz="500" spc="-5" smtClean="0">
                <a:solidFill>
                  <a:srgbClr val="828282"/>
                </a:solidFill>
                <a:latin typeface="Verdana" panose="020B0604030504040204" pitchFamily="34" charset="0"/>
                <a:ea typeface="Verdana" panose="020B0604030504040204" pitchFamily="34" charset="0"/>
                <a:cs typeface="Verdana" panose="020B0604030504040204" pitchFamily="34" charset="0"/>
              </a:rPr>
              <a:t>CO</a:t>
            </a:r>
            <a:r>
              <a:rPr lang="en-US" sz="500" spc="-5" smtClean="0">
                <a:solidFill>
                  <a:srgbClr val="828282"/>
                </a:solidFill>
                <a:latin typeface="Verdana" panose="020B0604030504040204" pitchFamily="34" charset="0"/>
                <a:ea typeface="Verdana" panose="020B0604030504040204" pitchFamily="34" charset="0"/>
                <a:cs typeface="Verdana" panose="020B0604030504040204" pitchFamily="34" charset="0"/>
              </a:rPr>
              <a:t>R</a:t>
            </a:r>
            <a:r>
              <a:rPr sz="500" spc="-5" smtClean="0">
                <a:solidFill>
                  <a:srgbClr val="828282"/>
                </a:solidFill>
                <a:latin typeface="Verdana" panose="020B0604030504040204" pitchFamily="34" charset="0"/>
                <a:ea typeface="Verdana" panose="020B0604030504040204" pitchFamily="34" charset="0"/>
                <a:cs typeface="Verdana" panose="020B0604030504040204" pitchFamily="34" charset="0"/>
              </a:rPr>
              <a:t>PORATION </a:t>
            </a:r>
            <a:r>
              <a:rPr sz="500" dirty="0">
                <a:solidFill>
                  <a:srgbClr val="828282"/>
                </a:solidFill>
                <a:latin typeface="Verdana" panose="020B0604030504040204" pitchFamily="34" charset="0"/>
                <a:ea typeface="Verdana" panose="020B0604030504040204" pitchFamily="34" charset="0"/>
                <a:cs typeface="Verdana" panose="020B0604030504040204" pitchFamily="34" charset="0"/>
              </a:rPr>
              <a:t>All </a:t>
            </a:r>
            <a:r>
              <a:rPr sz="500" spc="-5" dirty="0">
                <a:solidFill>
                  <a:srgbClr val="828282"/>
                </a:solidFill>
                <a:latin typeface="Verdana" panose="020B0604030504040204" pitchFamily="34" charset="0"/>
                <a:ea typeface="Verdana" panose="020B0604030504040204" pitchFamily="34" charset="0"/>
                <a:cs typeface="Verdana" panose="020B0604030504040204" pitchFamily="34" charset="0"/>
              </a:rPr>
              <a:t>Rights</a:t>
            </a:r>
            <a:r>
              <a:rPr sz="500" spc="-95" dirty="0">
                <a:solidFill>
                  <a:srgbClr val="828282"/>
                </a:solidFill>
                <a:latin typeface="Verdana" panose="020B0604030504040204" pitchFamily="34" charset="0"/>
                <a:ea typeface="Verdana" panose="020B0604030504040204" pitchFamily="34" charset="0"/>
                <a:cs typeface="Verdana" panose="020B0604030504040204" pitchFamily="34" charset="0"/>
              </a:rPr>
              <a:t> </a:t>
            </a:r>
            <a:r>
              <a:rPr sz="500" spc="-5" dirty="0">
                <a:solidFill>
                  <a:srgbClr val="828282"/>
                </a:solidFill>
                <a:latin typeface="Verdana" panose="020B0604030504040204" pitchFamily="34" charset="0"/>
                <a:ea typeface="Verdana" panose="020B0604030504040204" pitchFamily="34" charset="0"/>
                <a:cs typeface="Verdana" panose="020B0604030504040204" pitchFamily="34" charset="0"/>
              </a:rPr>
              <a:t>Reserved.</a:t>
            </a:r>
            <a:endParaRPr sz="500" dirty="0">
              <a:solidFill>
                <a:srgbClr val="828282"/>
              </a:solidFill>
              <a:latin typeface="Verdana" panose="020B0604030504040204" pitchFamily="34" charset="0"/>
              <a:ea typeface="Verdana" panose="020B0604030504040204" pitchFamily="34" charset="0"/>
              <a:cs typeface="Verdana" panose="020B0604030504040204" pitchFamily="34" charset="0"/>
            </a:endParaRPr>
          </a:p>
        </p:txBody>
      </p:sp>
      <p:sp>
        <p:nvSpPr>
          <p:cNvPr id="3" name="テキスト プレースホルダー 2"/>
          <p:cNvSpPr>
            <a:spLocks noGrp="1"/>
          </p:cNvSpPr>
          <p:nvPr>
            <p:ph type="body" idx="1"/>
          </p:nvPr>
        </p:nvSpPr>
        <p:spPr>
          <a:xfrm>
            <a:off x="0" y="845217"/>
            <a:ext cx="9906000" cy="5215171"/>
          </a:xfrm>
          <a:prstGeom prst="rect">
            <a:avLst/>
          </a:prstGeom>
        </p:spPr>
        <p:txBody>
          <a:bodyPr vert="horz" lIns="720000" tIns="36000" rIns="648000" bIns="3600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Tree>
    <p:extLst>
      <p:ext uri="{BB962C8B-B14F-4D97-AF65-F5344CB8AC3E}">
        <p14:creationId xmlns:p14="http://schemas.microsoft.com/office/powerpoint/2010/main" val="3299540164"/>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Lst>
  <p:timing>
    <p:tnLst>
      <p:par>
        <p:cTn id="1" dur="indefinite" restart="never" nodeType="tmRoot"/>
      </p:par>
    </p:tnLst>
  </p:timing>
  <p:hf sldNum="0" hdr="0" ftr="0"/>
  <p:txStyles>
    <p:titleStyle>
      <a:lvl1pPr eaLnBrk="1" hangingPunct="1">
        <a:defRPr kumimoji="1" sz="2500" b="1">
          <a:latin typeface="Meiryo UI" panose="020B0604030504040204" pitchFamily="50" charset="-128"/>
          <a:ea typeface="+mj-ea"/>
          <a:cs typeface="+mj-cs"/>
        </a:defRPr>
      </a:lvl1pPr>
    </p:titleStyle>
    <p:bodyStyle>
      <a:lvl1pPr marL="0" eaLnBrk="1" hangingPunct="1">
        <a:spcAft>
          <a:spcPts val="600"/>
        </a:spcAft>
        <a:defRPr kumimoji="1" sz="2000">
          <a:latin typeface="+mn-ea"/>
          <a:ea typeface="+mn-ea"/>
          <a:cs typeface="+mn-cs"/>
        </a:defRPr>
      </a:lvl1pPr>
      <a:lvl2pPr marL="457200" eaLnBrk="1" hangingPunct="1">
        <a:defRPr kumimoji="1">
          <a:latin typeface="+mn-ea"/>
          <a:ea typeface="+mn-ea"/>
          <a:cs typeface="+mn-cs"/>
        </a:defRPr>
      </a:lvl2pPr>
      <a:lvl3pPr marL="914400" eaLnBrk="1" hangingPunct="1">
        <a:defRPr kumimoji="1" sz="1600">
          <a:latin typeface="+mn-ea"/>
          <a:ea typeface="+mn-ea"/>
          <a:cs typeface="+mn-cs"/>
        </a:defRPr>
      </a:lvl3pPr>
      <a:lvl4pPr marL="1371600" eaLnBrk="1" hangingPunct="1">
        <a:defRPr kumimoji="1" sz="1400">
          <a:latin typeface="+mn-ea"/>
          <a:ea typeface="+mn-ea"/>
          <a:cs typeface="+mn-cs"/>
        </a:defRPr>
      </a:lvl4pPr>
      <a:lvl5pPr marL="1828800" eaLnBrk="1" hangingPunct="1">
        <a:defRPr kumimoji="1" sz="800">
          <a:latin typeface="+mn-ea"/>
          <a:ea typeface="+mn-ea"/>
          <a:cs typeface="+mn-cs"/>
        </a:defRPr>
      </a:lvl5pPr>
      <a:lvl6pPr marL="2286000" eaLnBrk="1" hangingPunct="1">
        <a:defRPr kumimoji="1">
          <a:latin typeface="+mn-lt"/>
          <a:ea typeface="+mn-ea"/>
          <a:cs typeface="+mn-cs"/>
        </a:defRPr>
      </a:lvl6pPr>
      <a:lvl7pPr marL="2743200" eaLnBrk="1" hangingPunct="1">
        <a:defRPr kumimoji="1">
          <a:latin typeface="+mn-lt"/>
          <a:ea typeface="+mn-ea"/>
          <a:cs typeface="+mn-cs"/>
        </a:defRPr>
      </a:lvl7pPr>
      <a:lvl8pPr marL="3200400" eaLnBrk="1" hangingPunct="1">
        <a:defRPr kumimoji="1">
          <a:latin typeface="+mn-lt"/>
          <a:ea typeface="+mn-ea"/>
          <a:cs typeface="+mn-cs"/>
        </a:defRPr>
      </a:lvl8pPr>
      <a:lvl9pPr marL="3657600" eaLnBrk="1" hangingPunct="1">
        <a:defRPr kumimoji="1">
          <a:latin typeface="+mn-lt"/>
          <a:ea typeface="+mn-ea"/>
          <a:cs typeface="+mn-cs"/>
        </a:defRPr>
      </a:lvl9pPr>
    </p:bodyStyle>
    <p:otherStyle>
      <a:lvl1pPr marL="0" eaLnBrk="1" hangingPunct="1">
        <a:defRPr kumimoji="1">
          <a:latin typeface="+mn-lt"/>
          <a:ea typeface="+mn-ea"/>
          <a:cs typeface="+mn-cs"/>
        </a:defRPr>
      </a:lvl1pPr>
      <a:lvl2pPr marL="457200" eaLnBrk="1" hangingPunct="1">
        <a:defRPr kumimoji="1">
          <a:latin typeface="+mn-lt"/>
          <a:ea typeface="+mn-ea"/>
          <a:cs typeface="+mn-cs"/>
        </a:defRPr>
      </a:lvl2pPr>
      <a:lvl3pPr marL="914400" eaLnBrk="1" hangingPunct="1">
        <a:defRPr kumimoji="1">
          <a:latin typeface="+mn-lt"/>
          <a:ea typeface="+mn-ea"/>
          <a:cs typeface="+mn-cs"/>
        </a:defRPr>
      </a:lvl3pPr>
      <a:lvl4pPr marL="1371600" eaLnBrk="1" hangingPunct="1">
        <a:defRPr kumimoji="1">
          <a:latin typeface="+mn-lt"/>
          <a:ea typeface="+mn-ea"/>
          <a:cs typeface="+mn-cs"/>
        </a:defRPr>
      </a:lvl4pPr>
      <a:lvl5pPr marL="1828800" eaLnBrk="1" hangingPunct="1">
        <a:defRPr kumimoji="1">
          <a:latin typeface="+mn-lt"/>
          <a:ea typeface="+mn-ea"/>
          <a:cs typeface="+mn-cs"/>
        </a:defRPr>
      </a:lvl5pPr>
      <a:lvl6pPr marL="2286000" eaLnBrk="1" hangingPunct="1">
        <a:defRPr kumimoji="1">
          <a:latin typeface="+mn-lt"/>
          <a:ea typeface="+mn-ea"/>
          <a:cs typeface="+mn-cs"/>
        </a:defRPr>
      </a:lvl6pPr>
      <a:lvl7pPr marL="2743200" eaLnBrk="1" hangingPunct="1">
        <a:defRPr kumimoji="1">
          <a:latin typeface="+mn-lt"/>
          <a:ea typeface="+mn-ea"/>
          <a:cs typeface="+mn-cs"/>
        </a:defRPr>
      </a:lvl7pPr>
      <a:lvl8pPr marL="3200400" eaLnBrk="1" hangingPunct="1">
        <a:defRPr kumimoji="1">
          <a:latin typeface="+mn-lt"/>
          <a:ea typeface="+mn-ea"/>
          <a:cs typeface="+mn-cs"/>
        </a:defRPr>
      </a:lvl8pPr>
      <a:lvl9pPr marL="3657600" eaLnBrk="1" hangingPunct="1">
        <a:defRPr kumimoji="1">
          <a:latin typeface="+mn-lt"/>
          <a:ea typeface="+mn-ea"/>
          <a:cs typeface="+mn-cs"/>
        </a:defRPr>
      </a:lvl9pPr>
    </p:otherStyle>
  </p:txStyles>
  <p:extLst mod="1">
    <p:ext uri="{27BBF7A9-308A-43DC-89C8-2F10F3537804}">
      <p15:sldGuideLst xmlns="" xmlns:p15="http://schemas.microsoft.com/office/powerpoint/2012/main">
        <p15:guide id="1" orient="horz" pos="2162" userDrawn="1">
          <p15:clr>
            <a:srgbClr val="F26B43"/>
          </p15:clr>
        </p15:guide>
        <p15:guide id="4" pos="5329" userDrawn="1">
          <p15:clr>
            <a:srgbClr val="F26B43"/>
          </p15:clr>
        </p15:guide>
        <p15:guide id="5" orient="horz" pos="529" userDrawn="1">
          <p15:clr>
            <a:srgbClr val="F26B43"/>
          </p15:clr>
        </p15:guide>
        <p15:guide id="6" orient="horz" pos="3704" userDrawn="1">
          <p15:clr>
            <a:srgbClr val="F26B43"/>
          </p15:clr>
        </p15:guide>
        <p15:guide id="8" pos="431" userDrawn="1">
          <p15:clr>
            <a:srgbClr val="F26B43"/>
          </p15:clr>
        </p15:guide>
        <p15:guide id="9" pos="2880" userDrawn="1">
          <p15:clr>
            <a:srgbClr val="F26B43"/>
          </p15:clr>
        </p15:guide>
        <p15:guide id="10" orient="horz" pos="34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7" Type="http://schemas.microsoft.com/office/2007/relationships/hdphoto" Target="../media/hdphoto1.wdp"/><Relationship Id="rId2" Type="http://schemas.openxmlformats.org/officeDocument/2006/relationships/image" Target="../media/image38.jpeg"/><Relationship Id="rId1" Type="http://schemas.openxmlformats.org/officeDocument/2006/relationships/slideLayout" Target="../slideLayouts/slideLayout8.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8.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jpeg"/></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2.jpeg"/><Relationship Id="rId1" Type="http://schemas.openxmlformats.org/officeDocument/2006/relationships/slideLayout" Target="../slideLayouts/slideLayout9.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18.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image" Target="../media/image58.jpg"/><Relationship Id="rId1" Type="http://schemas.openxmlformats.org/officeDocument/2006/relationships/slideLayout" Target="../slideLayouts/slideLayout9.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slide" Target="slide20.xml"/></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65.jpeg"/></Relationships>
</file>

<file path=ppt/slides/_rels/slide2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77.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0" Type="http://schemas.openxmlformats.org/officeDocument/2006/relationships/image" Target="../media/image75.jpeg"/><Relationship Id="rId4" Type="http://schemas.openxmlformats.org/officeDocument/2006/relationships/image" Target="../media/image69.png"/><Relationship Id="rId9" Type="http://schemas.openxmlformats.org/officeDocument/2006/relationships/image" Target="../media/image74.png"/><Relationship Id="rId14" Type="http://schemas.openxmlformats.org/officeDocument/2006/relationships/image" Target="../media/image79.png"/></Relationships>
</file>

<file path=ppt/slides/_rels/slide2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png"/><Relationship Id="rId1" Type="http://schemas.openxmlformats.org/officeDocument/2006/relationships/slideLayout" Target="../slideLayouts/slideLayout9.xml"/><Relationship Id="rId4" Type="http://schemas.openxmlformats.org/officeDocument/2006/relationships/image" Target="../media/image82.jpeg"/></Relationships>
</file>

<file path=ppt/slides/_rels/slide2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0.png"/><Relationship Id="rId1" Type="http://schemas.openxmlformats.org/officeDocument/2006/relationships/slideLayout" Target="../slideLayouts/slideLayout10.xml"/><Relationship Id="rId5" Type="http://schemas.openxmlformats.org/officeDocument/2006/relationships/image" Target="../media/image81.jpeg"/><Relationship Id="rId4" Type="http://schemas.openxmlformats.org/officeDocument/2006/relationships/image" Target="../media/image84.png"/></Relationships>
</file>

<file path=ppt/slides/_rels/slide2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jpe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png"/><Relationship Id="rId17" Type="http://schemas.openxmlformats.org/officeDocument/2006/relationships/image" Target="../media/image24.jpeg"/><Relationship Id="rId2" Type="http://schemas.openxmlformats.org/officeDocument/2006/relationships/image" Target="../media/image9.png"/><Relationship Id="rId16" Type="http://schemas.openxmlformats.org/officeDocument/2006/relationships/image" Target="../media/image23.png"/><Relationship Id="rId20" Type="http://schemas.openxmlformats.org/officeDocument/2006/relationships/image" Target="../media/image27.jpeg"/><Relationship Id="rId1" Type="http://schemas.openxmlformats.org/officeDocument/2006/relationships/slideLayout" Target="../slideLayouts/slideLayout9.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jpe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8.xml"/><Relationship Id="rId5" Type="http://schemas.openxmlformats.org/officeDocument/2006/relationships/image" Target="../media/image31.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png"/><Relationship Id="rId1" Type="http://schemas.openxmlformats.org/officeDocument/2006/relationships/slideLayout" Target="../slideLayouts/slideLayout8.xml"/><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8.xml"/><Relationship Id="rId6" Type="http://schemas.openxmlformats.org/officeDocument/2006/relationships/image" Target="../media/image37.jpeg"/><Relationship Id="rId5" Type="http://schemas.openxmlformats.org/officeDocument/2006/relationships/image" Target="../media/image9.png"/><Relationship Id="rId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46396" y="1320340"/>
            <a:ext cx="7114310" cy="1270006"/>
          </a:xfrm>
        </p:spPr>
        <p:txBody>
          <a:bodyPr/>
          <a:lstStyle/>
          <a:p>
            <a:pPr algn="ctr">
              <a:defRPr/>
            </a:pPr>
            <a:r>
              <a:rPr lang="zh-CN" altLang="en-US" sz="3600" dirty="0">
                <a:latin typeface="华文中宋" pitchFamily="2" charset="-122"/>
                <a:ea typeface="华文中宋" pitchFamily="2" charset="-122"/>
                <a:cs typeface="Meiryo UI" pitchFamily="34" charset="-128"/>
              </a:rPr>
              <a:t>烟台首钢电装有限公司</a:t>
            </a:r>
            <a:r>
              <a:rPr lang="en-US" altLang="zh-CN" sz="3600" dirty="0">
                <a:latin typeface="华文中宋" pitchFamily="2" charset="-122"/>
                <a:ea typeface="华文中宋" pitchFamily="2" charset="-122"/>
                <a:cs typeface="Meiryo UI" pitchFamily="34" charset="-128"/>
              </a:rPr>
              <a:t>:</a:t>
            </a:r>
            <a:r>
              <a:rPr lang="en-US" altLang="zh-CN" sz="3600" i="1" dirty="0">
                <a:solidFill>
                  <a:srgbClr val="FF0000"/>
                </a:solidFill>
                <a:latin typeface="华文中宋" pitchFamily="2" charset="-122"/>
                <a:ea typeface="华文中宋" pitchFamily="2" charset="-122"/>
                <a:cs typeface="Meiryo UI" pitchFamily="34" charset="-128"/>
              </a:rPr>
              <a:t>YSD</a:t>
            </a:r>
            <a:br>
              <a:rPr lang="en-US" altLang="zh-CN" sz="3600" i="1" dirty="0">
                <a:solidFill>
                  <a:srgbClr val="FF0000"/>
                </a:solidFill>
                <a:latin typeface="华文中宋" pitchFamily="2" charset="-122"/>
                <a:ea typeface="华文中宋" pitchFamily="2" charset="-122"/>
                <a:cs typeface="Meiryo UI" pitchFamily="34" charset="-128"/>
              </a:rPr>
            </a:br>
            <a:r>
              <a:rPr lang="ja-JP" altLang="en-US" sz="3600" dirty="0">
                <a:latin typeface="华文中宋" pitchFamily="2" charset="-122"/>
                <a:ea typeface="华文中宋" pitchFamily="2" charset="-122"/>
                <a:cs typeface="Meiryo UI" pitchFamily="34" charset="-128"/>
              </a:rPr>
              <a:t>公司</a:t>
            </a:r>
            <a:r>
              <a:rPr lang="ja-JP" altLang="en-US" sz="3600" dirty="0" smtClean="0">
                <a:latin typeface="华文中宋" pitchFamily="2" charset="-122"/>
                <a:ea typeface="华文中宋" pitchFamily="2" charset="-122"/>
                <a:cs typeface="Meiryo UI" pitchFamily="34" charset="-128"/>
              </a:rPr>
              <a:t>介绍</a:t>
            </a:r>
            <a:endParaRPr lang="en-US" altLang="zh-CN" sz="3600" dirty="0">
              <a:latin typeface="华文中宋" pitchFamily="2" charset="-122"/>
              <a:ea typeface="华文中宋" pitchFamily="2" charset="-122"/>
              <a:cs typeface="Meiryo UI" pitchFamily="34" charset="-128"/>
            </a:endParaRPr>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30453" y="2454273"/>
            <a:ext cx="5890817" cy="241691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10"/>
          <p:cNvSpPr txBox="1">
            <a:spLocks noChangeArrowheads="1"/>
          </p:cNvSpPr>
          <p:nvPr/>
        </p:nvSpPr>
        <p:spPr bwMode="auto">
          <a:xfrm>
            <a:off x="1377002" y="5090968"/>
            <a:ext cx="33066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lang="en-US" altLang="zh-CN" sz="2800" dirty="0">
                <a:solidFill>
                  <a:srgbClr val="000000"/>
                </a:solidFill>
                <a:ea typeface="宋体" charset="-122"/>
              </a:rPr>
              <a:t>Brief Introduction of </a:t>
            </a:r>
          </a:p>
        </p:txBody>
      </p:sp>
      <p:sp>
        <p:nvSpPr>
          <p:cNvPr id="7" name="正方形/長方形 1"/>
          <p:cNvSpPr>
            <a:spLocks noChangeArrowheads="1"/>
          </p:cNvSpPr>
          <p:nvPr/>
        </p:nvSpPr>
        <p:spPr bwMode="auto">
          <a:xfrm>
            <a:off x="607339" y="5508481"/>
            <a:ext cx="48442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800" i="1" dirty="0">
                <a:solidFill>
                  <a:srgbClr val="FF0000"/>
                </a:solidFill>
              </a:rPr>
              <a:t>Y</a:t>
            </a:r>
            <a:r>
              <a:rPr lang="en-US" altLang="zh-CN" sz="2800" dirty="0">
                <a:solidFill>
                  <a:srgbClr val="000000"/>
                </a:solidFill>
              </a:rPr>
              <a:t>antai </a:t>
            </a:r>
            <a:r>
              <a:rPr lang="en-US" altLang="zh-CN" sz="2800" i="1" dirty="0">
                <a:solidFill>
                  <a:srgbClr val="FF0000"/>
                </a:solidFill>
              </a:rPr>
              <a:t>S</a:t>
            </a:r>
            <a:r>
              <a:rPr lang="en-US" altLang="zh-CN" sz="2800" dirty="0">
                <a:solidFill>
                  <a:srgbClr val="000000"/>
                </a:solidFill>
              </a:rPr>
              <a:t>hougang </a:t>
            </a:r>
            <a:r>
              <a:rPr lang="en-US" altLang="zh-CN" sz="2800" i="1" dirty="0">
                <a:solidFill>
                  <a:srgbClr val="FF0000"/>
                </a:solidFill>
              </a:rPr>
              <a:t>D</a:t>
            </a:r>
            <a:r>
              <a:rPr lang="en-US" altLang="zh-CN" sz="2800" dirty="0">
                <a:solidFill>
                  <a:srgbClr val="000000"/>
                </a:solidFill>
              </a:rPr>
              <a:t>enso Co., Ltd</a:t>
            </a:r>
            <a:endParaRPr lang="zh-CN" altLang="en-US" sz="2800" dirty="0">
              <a:solidFill>
                <a:srgbClr val="000000"/>
              </a:solidFill>
            </a:endParaRPr>
          </a:p>
        </p:txBody>
      </p:sp>
    </p:spTree>
    <p:extLst>
      <p:ext uri="{BB962C8B-B14F-4D97-AF65-F5344CB8AC3E}">
        <p14:creationId xmlns:p14="http://schemas.microsoft.com/office/powerpoint/2010/main" val="3637331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lgn="r">
              <a:defRPr/>
            </a:pPr>
            <a:r>
              <a:rPr lang="en-US" altLang="zh-CN" dirty="0" smtClean="0">
                <a:solidFill>
                  <a:schemeClr val="bg1">
                    <a:lumMod val="50000"/>
                  </a:schemeClr>
                </a:solidFill>
              </a:rPr>
              <a:t>10</a:t>
            </a:r>
            <a:endParaRPr lang="zh-CN" altLang="en-US" dirty="0">
              <a:solidFill>
                <a:schemeClr val="bg1">
                  <a:lumMod val="50000"/>
                </a:schemeClr>
              </a:solidFill>
            </a:endParaRPr>
          </a:p>
        </p:txBody>
      </p:sp>
      <p:sp>
        <p:nvSpPr>
          <p:cNvPr id="6" name="矩形 5"/>
          <p:cNvSpPr/>
          <p:nvPr/>
        </p:nvSpPr>
        <p:spPr>
          <a:xfrm>
            <a:off x="271728" y="728663"/>
            <a:ext cx="8581760" cy="252412"/>
          </a:xfrm>
          <a:prstGeom prst="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latin typeface="ＭＳ Ｐゴシック" pitchFamily="50" charset="-128"/>
              <a:ea typeface="ＭＳ Ｐゴシック" pitchFamily="50" charset="-128"/>
            </a:endParaRPr>
          </a:p>
        </p:txBody>
      </p:sp>
      <p:sp>
        <p:nvSpPr>
          <p:cNvPr id="7" name="矩形 6"/>
          <p:cNvSpPr/>
          <p:nvPr/>
        </p:nvSpPr>
        <p:spPr>
          <a:xfrm>
            <a:off x="271727" y="908051"/>
            <a:ext cx="8970433" cy="360363"/>
          </a:xfrm>
          <a:prstGeom prst="rect">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000" dirty="0" smtClean="0">
                <a:solidFill>
                  <a:srgbClr val="FFFFFF"/>
                </a:solidFill>
                <a:latin typeface="ＭＳ Ｐゴシック" pitchFamily="50" charset="-128"/>
              </a:rPr>
              <a:t>主要生产线</a:t>
            </a:r>
            <a:r>
              <a:rPr lang="zh-CN" altLang="en-US" sz="2000" dirty="0" smtClean="0">
                <a:solidFill>
                  <a:srgbClr val="FFFFFF"/>
                </a:solidFill>
                <a:latin typeface="ＭＳ Ｐゴシック" pitchFamily="50" charset="-128"/>
                <a:ea typeface="ＭＳ Ｐゴシック" pitchFamily="50" charset="-128"/>
              </a:rPr>
              <a:t> </a:t>
            </a:r>
            <a:r>
              <a:rPr lang="en-US" altLang="zh-CN" sz="2000" dirty="0">
                <a:solidFill>
                  <a:srgbClr val="FFFFFF"/>
                </a:solidFill>
                <a:latin typeface="ＭＳ Ｐゴシック" pitchFamily="50" charset="-128"/>
                <a:ea typeface="ＭＳ Ｐゴシック" pitchFamily="50" charset="-128"/>
              </a:rPr>
              <a:t>Main Lines</a:t>
            </a:r>
          </a:p>
        </p:txBody>
      </p:sp>
      <p:sp>
        <p:nvSpPr>
          <p:cNvPr id="27656" name="Rectangle 254"/>
          <p:cNvSpPr>
            <a:spLocks noChangeArrowheads="1"/>
          </p:cNvSpPr>
          <p:nvPr/>
        </p:nvSpPr>
        <p:spPr bwMode="auto">
          <a:xfrm>
            <a:off x="577071" y="1297352"/>
            <a:ext cx="2105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r>
              <a:rPr lang="en-US" altLang="zh-CN" sz="1400" dirty="0" smtClean="0">
                <a:latin typeface="ＭＳ Ｐゴシック" charset="-128"/>
              </a:rPr>
              <a:t>6C</a:t>
            </a:r>
            <a:r>
              <a:rPr lang="zh-CN" altLang="en-US" sz="1400" dirty="0" smtClean="0">
                <a:latin typeface="ＭＳ Ｐゴシック" charset="-128"/>
              </a:rPr>
              <a:t>压缩机线</a:t>
            </a:r>
            <a:endParaRPr lang="zh-CN" altLang="en-US" sz="1400" dirty="0">
              <a:latin typeface="ＭＳ Ｐゴシック" charset="-128"/>
            </a:endParaRPr>
          </a:p>
        </p:txBody>
      </p:sp>
      <p:sp>
        <p:nvSpPr>
          <p:cNvPr id="27657" name="Rectangle 254"/>
          <p:cNvSpPr>
            <a:spLocks noChangeArrowheads="1"/>
          </p:cNvSpPr>
          <p:nvPr/>
        </p:nvSpPr>
        <p:spPr bwMode="auto">
          <a:xfrm>
            <a:off x="2915988" y="1310052"/>
            <a:ext cx="1248569"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r>
              <a:rPr lang="en-US" altLang="zh-CN" sz="1400">
                <a:solidFill>
                  <a:schemeClr val="accent1"/>
                </a:solidFill>
                <a:latin typeface="ＭＳ Ｐゴシック" charset="-128"/>
              </a:rPr>
              <a:t>     1</a:t>
            </a:r>
            <a:r>
              <a:rPr lang="zh-CN" altLang="en-US" sz="1400">
                <a:solidFill>
                  <a:schemeClr val="accent1"/>
                </a:solidFill>
                <a:latin typeface="ＭＳ Ｐゴシック" charset="-128"/>
              </a:rPr>
              <a:t>万台</a:t>
            </a:r>
            <a:r>
              <a:rPr lang="en-US" altLang="zh-CN" sz="1400">
                <a:solidFill>
                  <a:schemeClr val="accent1"/>
                </a:solidFill>
                <a:latin typeface="ＭＳ Ｐゴシック" charset="-128"/>
              </a:rPr>
              <a:t>/</a:t>
            </a:r>
            <a:r>
              <a:rPr lang="zh-CN" altLang="en-US" sz="1400">
                <a:solidFill>
                  <a:schemeClr val="accent1"/>
                </a:solidFill>
                <a:latin typeface="ＭＳ Ｐゴシック" charset="-128"/>
              </a:rPr>
              <a:t>年</a:t>
            </a:r>
          </a:p>
        </p:txBody>
      </p:sp>
      <p:sp>
        <p:nvSpPr>
          <p:cNvPr id="27660" name="Rectangle 254"/>
          <p:cNvSpPr>
            <a:spLocks noChangeArrowheads="1"/>
          </p:cNvSpPr>
          <p:nvPr/>
        </p:nvSpPr>
        <p:spPr bwMode="auto">
          <a:xfrm>
            <a:off x="4970848" y="1313813"/>
            <a:ext cx="249541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r>
              <a:rPr lang="zh-CN" altLang="en-US" sz="1400" dirty="0">
                <a:latin typeface="ＭＳ Ｐゴシック" charset="-128"/>
              </a:rPr>
              <a:t>蒸发</a:t>
            </a:r>
            <a:r>
              <a:rPr lang="zh-CN" altLang="en-US" sz="1400" dirty="0" smtClean="0">
                <a:latin typeface="ＭＳ Ｐゴシック" charset="-128"/>
              </a:rPr>
              <a:t>器</a:t>
            </a:r>
            <a:r>
              <a:rPr lang="en-US" altLang="zh-CN" sz="1400" dirty="0" smtClean="0">
                <a:latin typeface="ＭＳ Ｐゴシック" charset="-128"/>
              </a:rPr>
              <a:t>/</a:t>
            </a:r>
            <a:r>
              <a:rPr lang="zh-CN" altLang="en-US" sz="1400" dirty="0" smtClean="0">
                <a:latin typeface="ＭＳ Ｐゴシック" charset="-128"/>
              </a:rPr>
              <a:t>冷凝器组装线</a:t>
            </a:r>
            <a:endParaRPr lang="zh-CN" altLang="en-US" sz="1400" dirty="0">
              <a:latin typeface="ＭＳ Ｐゴシック" charset="-128"/>
            </a:endParaRPr>
          </a:p>
        </p:txBody>
      </p:sp>
      <p:sp>
        <p:nvSpPr>
          <p:cNvPr id="27661" name="Rectangle 254"/>
          <p:cNvSpPr>
            <a:spLocks noChangeArrowheads="1"/>
          </p:cNvSpPr>
          <p:nvPr/>
        </p:nvSpPr>
        <p:spPr bwMode="auto">
          <a:xfrm>
            <a:off x="7755190" y="1313813"/>
            <a:ext cx="12502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r>
              <a:rPr lang="en-US" altLang="zh-CN" sz="1400">
                <a:solidFill>
                  <a:schemeClr val="accent1"/>
                </a:solidFill>
                <a:latin typeface="ＭＳ Ｐゴシック" charset="-128"/>
              </a:rPr>
              <a:t>1</a:t>
            </a:r>
            <a:r>
              <a:rPr lang="zh-CN" altLang="en-US" sz="1400">
                <a:solidFill>
                  <a:schemeClr val="accent1"/>
                </a:solidFill>
                <a:latin typeface="ＭＳ Ｐゴシック" charset="-128"/>
              </a:rPr>
              <a:t>万台</a:t>
            </a:r>
            <a:r>
              <a:rPr lang="en-US" altLang="zh-CN" sz="1400">
                <a:solidFill>
                  <a:schemeClr val="accent1"/>
                </a:solidFill>
                <a:latin typeface="ＭＳ Ｐゴシック" charset="-128"/>
              </a:rPr>
              <a:t>/</a:t>
            </a:r>
            <a:r>
              <a:rPr lang="zh-CN" altLang="en-US" sz="1400">
                <a:solidFill>
                  <a:schemeClr val="accent1"/>
                </a:solidFill>
                <a:latin typeface="ＭＳ Ｐゴシック" charset="-128"/>
              </a:rPr>
              <a:t>年</a:t>
            </a:r>
          </a:p>
        </p:txBody>
      </p:sp>
      <p:sp>
        <p:nvSpPr>
          <p:cNvPr id="27662" name="Text Box 19"/>
          <p:cNvSpPr txBox="1">
            <a:spLocks noChangeArrowheads="1"/>
          </p:cNvSpPr>
          <p:nvPr/>
        </p:nvSpPr>
        <p:spPr bwMode="auto">
          <a:xfrm>
            <a:off x="497961" y="1476740"/>
            <a:ext cx="3940502"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lang="en-US" altLang="zh-CN" sz="1400">
                <a:latin typeface="ＭＳ Ｐゴシック" charset="-128"/>
              </a:rPr>
              <a:t>  6C Comp. Assembling Line    10 thousand set/Y</a:t>
            </a:r>
          </a:p>
        </p:txBody>
      </p:sp>
      <p:sp>
        <p:nvSpPr>
          <p:cNvPr id="27664" name="Text Box 21"/>
          <p:cNvSpPr txBox="1">
            <a:spLocks noChangeArrowheads="1"/>
          </p:cNvSpPr>
          <p:nvPr/>
        </p:nvSpPr>
        <p:spPr bwMode="auto">
          <a:xfrm>
            <a:off x="5000565" y="1429130"/>
            <a:ext cx="4065537"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lang="en-US" altLang="zh-CN" sz="1400">
                <a:latin typeface="ＭＳ Ｐゴシック" charset="-128"/>
              </a:rPr>
              <a:t>Evap. / Cond. Line                   10 thousand set/Y</a:t>
            </a:r>
          </a:p>
        </p:txBody>
      </p:sp>
      <p:sp>
        <p:nvSpPr>
          <p:cNvPr id="27665" name="Rectangle 254"/>
          <p:cNvSpPr>
            <a:spLocks noChangeArrowheads="1"/>
          </p:cNvSpPr>
          <p:nvPr/>
        </p:nvSpPr>
        <p:spPr bwMode="auto">
          <a:xfrm>
            <a:off x="651098" y="3835400"/>
            <a:ext cx="1692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r>
              <a:rPr lang="en-US" altLang="zh-CN" sz="1400" dirty="0" smtClean="0">
                <a:latin typeface="ＭＳ Ｐゴシック" charset="-128"/>
              </a:rPr>
              <a:t>RV </a:t>
            </a:r>
            <a:r>
              <a:rPr lang="zh-CN" altLang="en-US" sz="1400" dirty="0" smtClean="0">
                <a:latin typeface="ＭＳ Ｐゴシック" charset="-128"/>
              </a:rPr>
              <a:t>组装线</a:t>
            </a:r>
            <a:endParaRPr lang="zh-CN" altLang="en-US" sz="1400" dirty="0">
              <a:latin typeface="ＭＳ Ｐゴシック" charset="-128"/>
            </a:endParaRPr>
          </a:p>
        </p:txBody>
      </p:sp>
      <p:sp>
        <p:nvSpPr>
          <p:cNvPr id="27666" name="Rectangle 254"/>
          <p:cNvSpPr>
            <a:spLocks noChangeArrowheads="1"/>
          </p:cNvSpPr>
          <p:nvPr/>
        </p:nvSpPr>
        <p:spPr bwMode="auto">
          <a:xfrm>
            <a:off x="2852512" y="3865142"/>
            <a:ext cx="1248569"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r>
              <a:rPr lang="en-US" altLang="zh-CN" sz="1400" dirty="0">
                <a:solidFill>
                  <a:schemeClr val="accent1"/>
                </a:solidFill>
                <a:latin typeface="ＭＳ Ｐゴシック" charset="-128"/>
              </a:rPr>
              <a:t>5</a:t>
            </a:r>
            <a:r>
              <a:rPr lang="zh-CN" altLang="en-US" sz="1400" dirty="0">
                <a:solidFill>
                  <a:schemeClr val="accent1"/>
                </a:solidFill>
                <a:latin typeface="ＭＳ Ｐゴシック" charset="-128"/>
              </a:rPr>
              <a:t>千台</a:t>
            </a:r>
            <a:r>
              <a:rPr lang="en-US" altLang="zh-CN" sz="1400" dirty="0">
                <a:solidFill>
                  <a:schemeClr val="accent1"/>
                </a:solidFill>
                <a:latin typeface="ＭＳ Ｐゴシック" charset="-128"/>
              </a:rPr>
              <a:t>/</a:t>
            </a:r>
            <a:r>
              <a:rPr lang="zh-CN" altLang="en-US" sz="1400" dirty="0">
                <a:solidFill>
                  <a:schemeClr val="accent1"/>
                </a:solidFill>
                <a:latin typeface="ＭＳ Ｐゴシック" charset="-128"/>
              </a:rPr>
              <a:t>年</a:t>
            </a:r>
          </a:p>
        </p:txBody>
      </p:sp>
      <p:sp>
        <p:nvSpPr>
          <p:cNvPr id="27667" name="Text Box 32"/>
          <p:cNvSpPr txBox="1">
            <a:spLocks noChangeArrowheads="1"/>
          </p:cNvSpPr>
          <p:nvPr/>
        </p:nvSpPr>
        <p:spPr bwMode="auto">
          <a:xfrm>
            <a:off x="651098" y="4033838"/>
            <a:ext cx="3449983"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lang="en-US" altLang="zh-CN" sz="1400" dirty="0" smtClean="0">
                <a:latin typeface="ＭＳ Ｐゴシック" charset="-128"/>
              </a:rPr>
              <a:t>RV  </a:t>
            </a:r>
            <a:r>
              <a:rPr lang="en-US" altLang="zh-CN" sz="1400" dirty="0">
                <a:latin typeface="ＭＳ Ｐゴシック" charset="-128"/>
              </a:rPr>
              <a:t>Line                       5 thousand set/Y</a:t>
            </a:r>
          </a:p>
        </p:txBody>
      </p:sp>
      <p:pic>
        <p:nvPicPr>
          <p:cNvPr id="27669"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3572" y="1748203"/>
            <a:ext cx="3430985"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0"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5727" y="1719207"/>
            <a:ext cx="3531455" cy="203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2" name="図 4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0394" y="395289"/>
            <a:ext cx="72403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l="9038" t="18665" r="5633" b="6773"/>
          <a:stretch/>
        </p:blipFill>
        <p:spPr>
          <a:xfrm>
            <a:off x="733572" y="4303293"/>
            <a:ext cx="3531455" cy="2057239"/>
          </a:xfrm>
          <a:prstGeom prst="rect">
            <a:avLst/>
          </a:prstGeom>
        </p:spPr>
      </p:pic>
      <p:sp>
        <p:nvSpPr>
          <p:cNvPr id="22" name="Rectangle 254"/>
          <p:cNvSpPr>
            <a:spLocks noChangeArrowheads="1"/>
          </p:cNvSpPr>
          <p:nvPr/>
        </p:nvSpPr>
        <p:spPr bwMode="auto">
          <a:xfrm>
            <a:off x="5107108" y="3817939"/>
            <a:ext cx="2105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r>
              <a:rPr lang="en-US" altLang="zh-CN" sz="1400" dirty="0" smtClean="0">
                <a:latin typeface="ＭＳ Ｐゴシック" charset="-128"/>
              </a:rPr>
              <a:t>O/C</a:t>
            </a:r>
            <a:r>
              <a:rPr lang="zh-CN" altLang="en-US" sz="1400" dirty="0" smtClean="0">
                <a:latin typeface="ＭＳ Ｐゴシック" charset="-128"/>
              </a:rPr>
              <a:t>线</a:t>
            </a:r>
            <a:endParaRPr lang="zh-CN" altLang="en-US" sz="1400" dirty="0">
              <a:latin typeface="ＭＳ Ｐゴシック" charset="-128"/>
            </a:endParaRPr>
          </a:p>
        </p:txBody>
      </p:sp>
      <p:sp>
        <p:nvSpPr>
          <p:cNvPr id="23" name="Rectangle 254"/>
          <p:cNvSpPr>
            <a:spLocks noChangeArrowheads="1"/>
          </p:cNvSpPr>
          <p:nvPr/>
        </p:nvSpPr>
        <p:spPr bwMode="auto">
          <a:xfrm>
            <a:off x="7388875" y="3830639"/>
            <a:ext cx="1248569"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r>
              <a:rPr lang="en-US" altLang="zh-CN" sz="1400" dirty="0">
                <a:solidFill>
                  <a:schemeClr val="accent1"/>
                </a:solidFill>
                <a:latin typeface="ＭＳ Ｐゴシック" charset="-128"/>
              </a:rPr>
              <a:t>     </a:t>
            </a:r>
            <a:r>
              <a:rPr lang="en-US" altLang="zh-CN" sz="1400" dirty="0" smtClean="0">
                <a:solidFill>
                  <a:schemeClr val="accent1"/>
                </a:solidFill>
                <a:latin typeface="ＭＳ Ｐゴシック" charset="-128"/>
              </a:rPr>
              <a:t>30</a:t>
            </a:r>
            <a:r>
              <a:rPr lang="zh-CN" altLang="en-US" sz="1400" dirty="0">
                <a:solidFill>
                  <a:schemeClr val="accent1"/>
                </a:solidFill>
                <a:latin typeface="ＭＳ Ｐゴシック" charset="-128"/>
              </a:rPr>
              <a:t>万</a:t>
            </a:r>
            <a:r>
              <a:rPr lang="zh-CN" altLang="en-US" sz="1400" dirty="0" smtClean="0">
                <a:solidFill>
                  <a:schemeClr val="accent1"/>
                </a:solidFill>
                <a:latin typeface="ＭＳ Ｐゴシック" charset="-128"/>
              </a:rPr>
              <a:t>台</a:t>
            </a:r>
            <a:r>
              <a:rPr lang="en-US" altLang="zh-CN" sz="1400" dirty="0">
                <a:solidFill>
                  <a:schemeClr val="accent1"/>
                </a:solidFill>
                <a:latin typeface="ＭＳ Ｐゴシック" charset="-128"/>
              </a:rPr>
              <a:t>/</a:t>
            </a:r>
            <a:r>
              <a:rPr lang="zh-CN" altLang="en-US" sz="1400" dirty="0">
                <a:solidFill>
                  <a:schemeClr val="accent1"/>
                </a:solidFill>
                <a:latin typeface="ＭＳ Ｐゴシック" charset="-128"/>
              </a:rPr>
              <a:t>年</a:t>
            </a:r>
          </a:p>
        </p:txBody>
      </p:sp>
      <p:sp>
        <p:nvSpPr>
          <p:cNvPr id="24" name="Text Box 19"/>
          <p:cNvSpPr txBox="1">
            <a:spLocks noChangeArrowheads="1"/>
          </p:cNvSpPr>
          <p:nvPr/>
        </p:nvSpPr>
        <p:spPr bwMode="auto">
          <a:xfrm>
            <a:off x="4970848" y="3997327"/>
            <a:ext cx="3910045"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lang="en-US" altLang="zh-CN" sz="1400" dirty="0">
                <a:latin typeface="ＭＳ Ｐゴシック" charset="-128"/>
              </a:rPr>
              <a:t>  </a:t>
            </a:r>
            <a:r>
              <a:rPr lang="en-US" altLang="zh-CN" sz="1400" dirty="0" smtClean="0">
                <a:latin typeface="ＭＳ Ｐゴシック" charset="-128"/>
              </a:rPr>
              <a:t>O/C Line                       300 </a:t>
            </a:r>
            <a:r>
              <a:rPr lang="en-US" altLang="zh-CN" sz="1400" dirty="0">
                <a:latin typeface="ＭＳ Ｐゴシック" charset="-128"/>
              </a:rPr>
              <a:t>thousand set/Y</a:t>
            </a:r>
          </a:p>
        </p:txBody>
      </p:sp>
      <p:pic>
        <p:nvPicPr>
          <p:cNvPr id="25" name="图片 24"/>
          <p:cNvPicPr>
            <a:picLocks noChangeAspect="1"/>
          </p:cNvPicPr>
          <p:nvPr/>
        </p:nvPicPr>
        <p:blipFill rotWithShape="1">
          <a:blip r:embed="rId6" cstate="print">
            <a:extLst>
              <a:ext uri="{BEBA8EAE-BF5A-486C-A8C5-ECC9F3942E4B}">
                <a14:imgProps xmlns:a14="http://schemas.microsoft.com/office/drawing/2010/main">
                  <a14:imgLayer r:embed="rId7">
                    <a14:imgEffect>
                      <a14:colorTemperature colorTemp="4700"/>
                    </a14:imgEffect>
                    <a14:imgEffect>
                      <a14:brightnessContrast bright="20000" contrast="-20000"/>
                    </a14:imgEffect>
                  </a14:imgLayer>
                </a14:imgProps>
              </a:ext>
              <a:ext uri="{28A0092B-C50C-407E-A947-70E740481C1C}">
                <a14:useLocalDpi xmlns:a14="http://schemas.microsoft.com/office/drawing/2010/main" val="0"/>
              </a:ext>
            </a:extLst>
          </a:blip>
          <a:srcRect t="30371" b="18148"/>
          <a:stretch/>
        </p:blipFill>
        <p:spPr>
          <a:xfrm>
            <a:off x="5206460" y="4286041"/>
            <a:ext cx="3430984" cy="207078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lgn="r">
              <a:defRPr/>
            </a:pPr>
            <a:r>
              <a:rPr lang="en-US" altLang="zh-CN" dirty="0" smtClean="0">
                <a:solidFill>
                  <a:schemeClr val="bg1">
                    <a:lumMod val="50000"/>
                  </a:schemeClr>
                </a:solidFill>
              </a:rPr>
              <a:t>11</a:t>
            </a:r>
            <a:endParaRPr lang="zh-CN" altLang="en-US" dirty="0">
              <a:solidFill>
                <a:schemeClr val="bg1">
                  <a:lumMod val="50000"/>
                </a:schemeClr>
              </a:solidFill>
            </a:endParaRPr>
          </a:p>
        </p:txBody>
      </p:sp>
      <p:sp>
        <p:nvSpPr>
          <p:cNvPr id="6" name="矩形 5"/>
          <p:cNvSpPr/>
          <p:nvPr/>
        </p:nvSpPr>
        <p:spPr>
          <a:xfrm>
            <a:off x="271728" y="728663"/>
            <a:ext cx="8581760" cy="252412"/>
          </a:xfrm>
          <a:prstGeom prst="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latin typeface="ＭＳ Ｐゴシック" pitchFamily="50" charset="-128"/>
              <a:ea typeface="ＭＳ Ｐゴシック" pitchFamily="50" charset="-128"/>
            </a:endParaRPr>
          </a:p>
        </p:txBody>
      </p:sp>
      <p:sp>
        <p:nvSpPr>
          <p:cNvPr id="7" name="矩形 6"/>
          <p:cNvSpPr/>
          <p:nvPr/>
        </p:nvSpPr>
        <p:spPr>
          <a:xfrm>
            <a:off x="271727" y="908051"/>
            <a:ext cx="8970433" cy="360363"/>
          </a:xfrm>
          <a:prstGeom prst="rect">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000" dirty="0" smtClean="0">
                <a:solidFill>
                  <a:srgbClr val="FFFFFF"/>
                </a:solidFill>
                <a:latin typeface="ＭＳ Ｐゴシック" pitchFamily="50" charset="-128"/>
              </a:rPr>
              <a:t>主要品保设备</a:t>
            </a:r>
            <a:r>
              <a:rPr lang="zh-CN" altLang="en-US" sz="2000" dirty="0" smtClean="0">
                <a:solidFill>
                  <a:srgbClr val="FFFFFF"/>
                </a:solidFill>
                <a:latin typeface="ＭＳ Ｐゴシック" pitchFamily="50" charset="-128"/>
                <a:ea typeface="ＭＳ Ｐゴシック" pitchFamily="50" charset="-128"/>
              </a:rPr>
              <a:t> </a:t>
            </a:r>
            <a:r>
              <a:rPr lang="en-US" altLang="zh-CN" sz="2000" dirty="0">
                <a:solidFill>
                  <a:srgbClr val="FFFFFF"/>
                </a:solidFill>
                <a:latin typeface="ＭＳ Ｐゴシック" pitchFamily="50" charset="-128"/>
                <a:ea typeface="ＭＳ Ｐゴシック" pitchFamily="50" charset="-128"/>
              </a:rPr>
              <a:t>Main QA Equipments</a:t>
            </a:r>
          </a:p>
        </p:txBody>
      </p:sp>
      <p:sp>
        <p:nvSpPr>
          <p:cNvPr id="28680" name="Rectangle 254"/>
          <p:cNvSpPr>
            <a:spLocks noChangeArrowheads="1"/>
          </p:cNvSpPr>
          <p:nvPr/>
        </p:nvSpPr>
        <p:spPr bwMode="auto">
          <a:xfrm>
            <a:off x="6548967" y="1357313"/>
            <a:ext cx="2239169"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r>
              <a:rPr lang="ja-JP" altLang="en-US" sz="1400" dirty="0">
                <a:latin typeface="ＭＳ Ｐゴシック" charset="-128"/>
              </a:rPr>
              <a:t>Ａ</a:t>
            </a:r>
            <a:r>
              <a:rPr lang="en-US" altLang="ja-JP" sz="1400" dirty="0">
                <a:latin typeface="ＭＳ Ｐゴシック" charset="-128"/>
              </a:rPr>
              <a:t>/</a:t>
            </a:r>
            <a:r>
              <a:rPr lang="ja-JP" altLang="en-US" sz="1400" dirty="0" smtClean="0">
                <a:latin typeface="ＭＳ Ｐゴシック" charset="-128"/>
              </a:rPr>
              <a:t>Ｃ</a:t>
            </a:r>
            <a:r>
              <a:rPr lang="zh-CN" altLang="en-US" sz="1400" dirty="0" smtClean="0">
                <a:latin typeface="ＭＳ Ｐゴシック" charset="-128"/>
              </a:rPr>
              <a:t>综合性能试验台</a:t>
            </a:r>
            <a:endParaRPr lang="zh-CN" altLang="en-US" sz="1400" dirty="0">
              <a:latin typeface="ＭＳ Ｐゴシック" charset="-128"/>
            </a:endParaRPr>
          </a:p>
        </p:txBody>
      </p:sp>
      <p:sp>
        <p:nvSpPr>
          <p:cNvPr id="28681" name="Rectangle 254"/>
          <p:cNvSpPr>
            <a:spLocks noChangeArrowheads="1"/>
          </p:cNvSpPr>
          <p:nvPr/>
        </p:nvSpPr>
        <p:spPr bwMode="auto">
          <a:xfrm>
            <a:off x="3637360" y="1349376"/>
            <a:ext cx="22391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r>
              <a:rPr lang="zh-CN" altLang="en-US" sz="1400" dirty="0" smtClean="0">
                <a:latin typeface="ＭＳ Ｐゴシック" charset="-128"/>
              </a:rPr>
              <a:t>电子显微镜</a:t>
            </a:r>
            <a:endParaRPr lang="zh-CN" altLang="en-US" sz="1400" dirty="0">
              <a:latin typeface="ＭＳ Ｐゴシック" charset="-128"/>
            </a:endParaRPr>
          </a:p>
        </p:txBody>
      </p:sp>
      <p:sp>
        <p:nvSpPr>
          <p:cNvPr id="28682" name="Rectangle 254"/>
          <p:cNvSpPr>
            <a:spLocks noChangeArrowheads="1"/>
          </p:cNvSpPr>
          <p:nvPr/>
        </p:nvSpPr>
        <p:spPr bwMode="auto">
          <a:xfrm>
            <a:off x="6588523" y="3971926"/>
            <a:ext cx="22391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r>
              <a:rPr lang="ja-JP" altLang="en-US" sz="1400" dirty="0">
                <a:latin typeface="ＭＳ Ｐゴシック" charset="-128"/>
              </a:rPr>
              <a:t>恒温恒</a:t>
            </a:r>
            <a:r>
              <a:rPr lang="ja-JP" altLang="en-US" sz="1400" dirty="0" smtClean="0">
                <a:latin typeface="ＭＳ Ｐゴシック" charset="-128"/>
              </a:rPr>
              <a:t>湿</a:t>
            </a:r>
            <a:r>
              <a:rPr lang="zh-CN" altLang="en-US" sz="1400" dirty="0" smtClean="0">
                <a:latin typeface="ＭＳ Ｐゴシック" charset="-128"/>
              </a:rPr>
              <a:t>试验机</a:t>
            </a:r>
            <a:endParaRPr lang="zh-CN" altLang="en-US" sz="1400" dirty="0">
              <a:latin typeface="ＭＳ Ｐゴシック" charset="-128"/>
            </a:endParaRPr>
          </a:p>
        </p:txBody>
      </p:sp>
      <p:sp>
        <p:nvSpPr>
          <p:cNvPr id="28683" name="Rectangle 254"/>
          <p:cNvSpPr>
            <a:spLocks noChangeArrowheads="1"/>
          </p:cNvSpPr>
          <p:nvPr/>
        </p:nvSpPr>
        <p:spPr bwMode="auto">
          <a:xfrm>
            <a:off x="452306" y="1349376"/>
            <a:ext cx="106799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r>
              <a:rPr lang="zh-CN" altLang="en-US" sz="1400" dirty="0" smtClean="0">
                <a:latin typeface="ＭＳ Ｐゴシック" charset="-128"/>
              </a:rPr>
              <a:t>三坐标</a:t>
            </a:r>
            <a:endParaRPr lang="zh-CN" altLang="en-US" sz="1400" dirty="0">
              <a:latin typeface="ＭＳ Ｐゴシック" charset="-128"/>
            </a:endParaRPr>
          </a:p>
        </p:txBody>
      </p:sp>
      <p:sp>
        <p:nvSpPr>
          <p:cNvPr id="28684" name="Rectangle 254"/>
          <p:cNvSpPr>
            <a:spLocks noChangeArrowheads="1"/>
          </p:cNvSpPr>
          <p:nvPr/>
        </p:nvSpPr>
        <p:spPr bwMode="auto">
          <a:xfrm>
            <a:off x="3401748" y="3965576"/>
            <a:ext cx="2239169"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r>
              <a:rPr lang="zh-CN" altLang="en-US" sz="1400" dirty="0" smtClean="0">
                <a:latin typeface="ＭＳ Ｐゴシック" charset="-128"/>
              </a:rPr>
              <a:t>加压</a:t>
            </a:r>
            <a:r>
              <a:rPr lang="en-US" altLang="zh-CN" sz="1400" dirty="0" smtClean="0">
                <a:latin typeface="ＭＳ Ｐゴシック" charset="-128"/>
              </a:rPr>
              <a:t>/</a:t>
            </a:r>
            <a:r>
              <a:rPr lang="zh-CN" altLang="en-US" sz="1400" dirty="0" smtClean="0">
                <a:latin typeface="ＭＳ Ｐゴシック" charset="-128"/>
              </a:rPr>
              <a:t>冷热纵返试验机</a:t>
            </a:r>
            <a:endParaRPr lang="zh-CN" altLang="en-US" sz="1400" dirty="0">
              <a:latin typeface="ＭＳ Ｐゴシック" charset="-128"/>
            </a:endParaRPr>
          </a:p>
        </p:txBody>
      </p:sp>
      <p:sp>
        <p:nvSpPr>
          <p:cNvPr id="28685" name="Text Box 19"/>
          <p:cNvSpPr txBox="1">
            <a:spLocks noChangeArrowheads="1"/>
          </p:cNvSpPr>
          <p:nvPr/>
        </p:nvSpPr>
        <p:spPr bwMode="auto">
          <a:xfrm>
            <a:off x="507340" y="1620839"/>
            <a:ext cx="518091"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lang="en-US" altLang="zh-CN" sz="1200">
                <a:latin typeface="ＭＳ Ｐゴシック" charset="-128"/>
              </a:rPr>
              <a:t>CMM</a:t>
            </a:r>
          </a:p>
        </p:txBody>
      </p:sp>
      <p:sp>
        <p:nvSpPr>
          <p:cNvPr id="28686" name="Text Box 20"/>
          <p:cNvSpPr txBox="1">
            <a:spLocks noChangeArrowheads="1"/>
          </p:cNvSpPr>
          <p:nvPr/>
        </p:nvSpPr>
        <p:spPr bwMode="auto">
          <a:xfrm>
            <a:off x="3393150" y="4268789"/>
            <a:ext cx="2553904"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lang="en-US" altLang="zh-CN" sz="1400">
                <a:latin typeface="ＭＳ Ｐゴシック" charset="-128"/>
              </a:rPr>
              <a:t>Pressure/Thermal shock bench</a:t>
            </a:r>
          </a:p>
        </p:txBody>
      </p:sp>
      <p:sp>
        <p:nvSpPr>
          <p:cNvPr id="28687" name="Text Box 22"/>
          <p:cNvSpPr txBox="1">
            <a:spLocks noChangeArrowheads="1"/>
          </p:cNvSpPr>
          <p:nvPr/>
        </p:nvSpPr>
        <p:spPr bwMode="auto">
          <a:xfrm>
            <a:off x="5967677" y="4297364"/>
            <a:ext cx="3360215"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lang="en-US" altLang="zh-CN" sz="1200">
                <a:latin typeface="ＭＳ Ｐゴシック" charset="-128"/>
              </a:rPr>
              <a:t>Constant temperature and humidity test machine</a:t>
            </a:r>
          </a:p>
        </p:txBody>
      </p:sp>
      <p:sp>
        <p:nvSpPr>
          <p:cNvPr id="28688" name="Text Box 23"/>
          <p:cNvSpPr txBox="1">
            <a:spLocks noChangeArrowheads="1"/>
          </p:cNvSpPr>
          <p:nvPr/>
        </p:nvSpPr>
        <p:spPr bwMode="auto">
          <a:xfrm>
            <a:off x="6495654" y="1644650"/>
            <a:ext cx="2831224"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lang="en-US" altLang="zh-CN" sz="1200">
                <a:latin typeface="ＭＳ Ｐゴシック" charset="-128"/>
              </a:rPr>
              <a:t>A/C Comprehensive Performance Bench</a:t>
            </a:r>
          </a:p>
        </p:txBody>
      </p:sp>
      <p:sp>
        <p:nvSpPr>
          <p:cNvPr id="28689" name="Text Box 24"/>
          <p:cNvSpPr txBox="1">
            <a:spLocks noChangeArrowheads="1"/>
          </p:cNvSpPr>
          <p:nvPr/>
        </p:nvSpPr>
        <p:spPr bwMode="auto">
          <a:xfrm>
            <a:off x="3652837" y="1627189"/>
            <a:ext cx="1511952"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lang="en-US" altLang="zh-CN" sz="1200">
                <a:latin typeface="ＭＳ Ｐゴシック" charset="-128"/>
              </a:rPr>
              <a:t>Electron microscope</a:t>
            </a:r>
          </a:p>
        </p:txBody>
      </p:sp>
      <p:sp>
        <p:nvSpPr>
          <p:cNvPr id="28690" name="Rectangle 254"/>
          <p:cNvSpPr>
            <a:spLocks noChangeArrowheads="1"/>
          </p:cNvSpPr>
          <p:nvPr/>
        </p:nvSpPr>
        <p:spPr bwMode="auto">
          <a:xfrm>
            <a:off x="441987" y="3983039"/>
            <a:ext cx="2239169"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r>
              <a:rPr lang="zh-CN" altLang="en-US" sz="1400" dirty="0" smtClean="0">
                <a:latin typeface="ＭＳ Ｐゴシック" charset="-128"/>
              </a:rPr>
              <a:t>压缩机性能试验台</a:t>
            </a:r>
            <a:endParaRPr lang="zh-CN" altLang="en-US" sz="1400" dirty="0">
              <a:latin typeface="ＭＳ Ｐゴシック" charset="-128"/>
            </a:endParaRPr>
          </a:p>
        </p:txBody>
      </p:sp>
      <p:sp>
        <p:nvSpPr>
          <p:cNvPr id="28691" name="Text Box 26"/>
          <p:cNvSpPr txBox="1">
            <a:spLocks noChangeArrowheads="1"/>
          </p:cNvSpPr>
          <p:nvPr/>
        </p:nvSpPr>
        <p:spPr bwMode="auto">
          <a:xfrm>
            <a:off x="441987" y="4283076"/>
            <a:ext cx="2318263"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lang="en-US" altLang="zh-CN" sz="1400">
                <a:latin typeface="ＭＳ Ｐゴシック" charset="-128"/>
              </a:rPr>
              <a:t>Comp. Performance   Bench</a:t>
            </a:r>
          </a:p>
        </p:txBody>
      </p:sp>
      <p:pic>
        <p:nvPicPr>
          <p:cNvPr id="28692"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69352" y="4670425"/>
            <a:ext cx="23733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493" y="4668839"/>
            <a:ext cx="2552171"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4" name="图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46211" y="4668839"/>
            <a:ext cx="2760266"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5" name="图片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26790" y="2016125"/>
            <a:ext cx="2354394"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6" name="图片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6894" y="2028826"/>
            <a:ext cx="251777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7" name="图片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669352" y="2024064"/>
            <a:ext cx="2414588"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8" name="図 4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90394" y="395289"/>
            <a:ext cx="72403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lgn="r">
              <a:defRPr/>
            </a:pPr>
            <a:r>
              <a:rPr lang="en-US" altLang="zh-CN" dirty="0" smtClean="0">
                <a:solidFill>
                  <a:schemeClr val="bg1">
                    <a:lumMod val="50000"/>
                  </a:schemeClr>
                </a:solidFill>
              </a:rPr>
              <a:t>12</a:t>
            </a:r>
            <a:endParaRPr lang="zh-CN" altLang="en-US" dirty="0">
              <a:solidFill>
                <a:schemeClr val="bg1">
                  <a:lumMod val="50000"/>
                </a:schemeClr>
              </a:solidFill>
            </a:endParaRPr>
          </a:p>
        </p:txBody>
      </p:sp>
      <p:sp>
        <p:nvSpPr>
          <p:cNvPr id="6" name="矩形 5"/>
          <p:cNvSpPr/>
          <p:nvPr/>
        </p:nvSpPr>
        <p:spPr>
          <a:xfrm>
            <a:off x="271463" y="728663"/>
            <a:ext cx="8582025" cy="252412"/>
          </a:xfrm>
          <a:prstGeom prst="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rgbClr val="FFFFFF"/>
              </a:solidFill>
            </a:endParaRPr>
          </a:p>
        </p:txBody>
      </p:sp>
      <p:sp>
        <p:nvSpPr>
          <p:cNvPr id="7" name="矩形 6"/>
          <p:cNvSpPr/>
          <p:nvPr/>
        </p:nvSpPr>
        <p:spPr>
          <a:xfrm>
            <a:off x="271463" y="908050"/>
            <a:ext cx="8970962" cy="360363"/>
          </a:xfrm>
          <a:prstGeom prst="rect">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000">
                <a:solidFill>
                  <a:srgbClr val="FFFFFF"/>
                </a:solidFill>
                <a:latin typeface="华文中宋" pitchFamily="2" charset="-122"/>
                <a:ea typeface="华文中宋" pitchFamily="2" charset="-122"/>
              </a:rPr>
              <a:t>主要客户 </a:t>
            </a:r>
            <a:r>
              <a:rPr lang="en-US" altLang="zh-CN" sz="2000">
                <a:solidFill>
                  <a:srgbClr val="FFFFFF"/>
                </a:solidFill>
                <a:latin typeface="Arial" charset="0"/>
                <a:ea typeface="华文中宋" pitchFamily="2" charset="-122"/>
              </a:rPr>
              <a:t>Main Customers</a:t>
            </a:r>
          </a:p>
        </p:txBody>
      </p:sp>
      <p:pic>
        <p:nvPicPr>
          <p:cNvPr id="78" name="図 3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394" y="395289"/>
            <a:ext cx="72403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图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6827" y="1301456"/>
            <a:ext cx="6186201" cy="531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圆角矩形 64"/>
          <p:cNvSpPr/>
          <p:nvPr/>
        </p:nvSpPr>
        <p:spPr>
          <a:xfrm>
            <a:off x="870369" y="3985431"/>
            <a:ext cx="1739105" cy="466217"/>
          </a:xfrm>
          <a:prstGeom prst="roundRect">
            <a:avLst/>
          </a:prstGeom>
          <a:gradFill flip="none" rotWithShape="1">
            <a:gsLst>
              <a:gs pos="0">
                <a:srgbClr val="FF3399"/>
              </a:gs>
              <a:gs pos="100000">
                <a:srgbClr val="FFFF00"/>
              </a:gs>
              <a:gs pos="31000">
                <a:srgbClr val="FFCC00"/>
              </a:gs>
              <a:gs pos="0">
                <a:srgbClr val="FF9900"/>
              </a:gs>
              <a:gs pos="100000">
                <a:srgbClr val="FF9900"/>
              </a:gs>
              <a:gs pos="100000">
                <a:srgbClr val="3366FF"/>
              </a:gs>
            </a:gsLst>
            <a:lin ang="0" scaled="1"/>
            <a:tileRect/>
          </a:gradFill>
          <a:ln w="3175">
            <a:solidFill>
              <a:schemeClr val="accent1"/>
            </a:solidFill>
          </a:ln>
          <a:effectLst>
            <a:innerShdw>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b"/>
          <a:lstStyle>
            <a:lvl1pPr eaLnBrk="0" hangingPunct="0">
              <a:defRPr sz="1600">
                <a:solidFill>
                  <a:schemeClr val="tx1"/>
                </a:solidFill>
                <a:latin typeface="Calibri" pitchFamily="34" charset="0"/>
                <a:ea typeface="宋体" charset="-122"/>
              </a:defRPr>
            </a:lvl1pPr>
            <a:lvl2pPr marL="742950" indent="-285750" eaLnBrk="0" hangingPunct="0">
              <a:defRPr sz="1600">
                <a:solidFill>
                  <a:schemeClr val="tx1"/>
                </a:solidFill>
                <a:latin typeface="Calibri" pitchFamily="34" charset="0"/>
                <a:ea typeface="宋体" charset="-122"/>
              </a:defRPr>
            </a:lvl2pPr>
            <a:lvl3pPr marL="1143000" indent="-228600" eaLnBrk="0" hangingPunct="0">
              <a:defRPr sz="1600">
                <a:solidFill>
                  <a:schemeClr val="tx1"/>
                </a:solidFill>
                <a:latin typeface="Calibri" pitchFamily="34" charset="0"/>
                <a:ea typeface="宋体" charset="-122"/>
              </a:defRPr>
            </a:lvl3pPr>
            <a:lvl4pPr marL="1600200" indent="-228600" eaLnBrk="0" hangingPunct="0">
              <a:defRPr sz="1600">
                <a:solidFill>
                  <a:schemeClr val="tx1"/>
                </a:solidFill>
                <a:latin typeface="Calibri" pitchFamily="34" charset="0"/>
                <a:ea typeface="宋体" charset="-122"/>
              </a:defRPr>
            </a:lvl4pPr>
            <a:lvl5pPr marL="2057400" indent="-228600" eaLnBrk="0" hangingPunct="0">
              <a:defRPr sz="1600">
                <a:solidFill>
                  <a:schemeClr val="tx1"/>
                </a:solidFill>
                <a:latin typeface="Calibri" pitchFamily="34" charset="0"/>
                <a:ea typeface="宋体" charset="-122"/>
              </a:defRPr>
            </a:lvl5pPr>
            <a:lvl6pPr marL="2514600" indent="-228600" eaLnBrk="0" fontAlgn="base" hangingPunct="0">
              <a:spcBef>
                <a:spcPct val="0"/>
              </a:spcBef>
              <a:spcAft>
                <a:spcPct val="0"/>
              </a:spcAft>
              <a:defRPr sz="1600">
                <a:solidFill>
                  <a:schemeClr val="tx1"/>
                </a:solidFill>
                <a:latin typeface="Calibri" pitchFamily="34" charset="0"/>
                <a:ea typeface="宋体" charset="-122"/>
              </a:defRPr>
            </a:lvl6pPr>
            <a:lvl7pPr marL="2971800" indent="-228600" eaLnBrk="0" fontAlgn="base" hangingPunct="0">
              <a:spcBef>
                <a:spcPct val="0"/>
              </a:spcBef>
              <a:spcAft>
                <a:spcPct val="0"/>
              </a:spcAft>
              <a:defRPr sz="1600">
                <a:solidFill>
                  <a:schemeClr val="tx1"/>
                </a:solidFill>
                <a:latin typeface="Calibri" pitchFamily="34" charset="0"/>
                <a:ea typeface="宋体" charset="-122"/>
              </a:defRPr>
            </a:lvl7pPr>
            <a:lvl8pPr marL="3429000" indent="-228600" eaLnBrk="0" fontAlgn="base" hangingPunct="0">
              <a:spcBef>
                <a:spcPct val="0"/>
              </a:spcBef>
              <a:spcAft>
                <a:spcPct val="0"/>
              </a:spcAft>
              <a:defRPr sz="1600">
                <a:solidFill>
                  <a:schemeClr val="tx1"/>
                </a:solidFill>
                <a:latin typeface="Calibri" pitchFamily="34" charset="0"/>
                <a:ea typeface="宋体" charset="-122"/>
              </a:defRPr>
            </a:lvl8pPr>
            <a:lvl9pPr marL="3886200" indent="-228600" eaLnBrk="0" fontAlgn="base" hangingPunct="0">
              <a:spcBef>
                <a:spcPct val="0"/>
              </a:spcBef>
              <a:spcAft>
                <a:spcPct val="0"/>
              </a:spcAft>
              <a:defRPr sz="1600">
                <a:solidFill>
                  <a:schemeClr val="tx1"/>
                </a:solidFill>
                <a:latin typeface="Calibri" pitchFamily="34" charset="0"/>
                <a:ea typeface="宋体" charset="-122"/>
              </a:defRPr>
            </a:lvl9pPr>
          </a:lstStyle>
          <a:p>
            <a:pPr algn="ctr" eaLnBrk="1" hangingPunct="1">
              <a:lnSpc>
                <a:spcPts val="1000"/>
              </a:lnSpc>
            </a:pPr>
            <a:r>
              <a:rPr lang="zh-CN" altLang="en-US" sz="1200" dirty="0">
                <a:latin typeface="华文中宋" pitchFamily="2" charset="-122"/>
                <a:ea typeface="华文中宋" pitchFamily="2" charset="-122"/>
              </a:rPr>
              <a:t>四川一汽丰田</a:t>
            </a:r>
            <a:endParaRPr lang="en-US" altLang="zh-CN" sz="1200" dirty="0">
              <a:latin typeface="华文中宋" pitchFamily="2" charset="-122"/>
              <a:ea typeface="华文中宋" pitchFamily="2" charset="-122"/>
            </a:endParaRPr>
          </a:p>
          <a:p>
            <a:pPr algn="ctr" eaLnBrk="1" hangingPunct="1">
              <a:lnSpc>
                <a:spcPts val="1000"/>
              </a:lnSpc>
            </a:pPr>
            <a:r>
              <a:rPr lang="zh-CN" altLang="en-US" sz="1000" dirty="0">
                <a:latin typeface="华文中宋" pitchFamily="2" charset="-122"/>
                <a:ea typeface="华文中宋" pitchFamily="2" charset="-122"/>
              </a:rPr>
              <a:t>（压缩机、空调系统）</a:t>
            </a:r>
          </a:p>
        </p:txBody>
      </p:sp>
      <p:sp>
        <p:nvSpPr>
          <p:cNvPr id="66" name="圆角矩形 65"/>
          <p:cNvSpPr/>
          <p:nvPr/>
        </p:nvSpPr>
        <p:spPr>
          <a:xfrm>
            <a:off x="4073449" y="4418069"/>
            <a:ext cx="1462778" cy="177367"/>
          </a:xfrm>
          <a:prstGeom prst="roundRect">
            <a:avLst/>
          </a:prstGeom>
          <a:solidFill>
            <a:srgbClr val="FFFF66"/>
          </a:solidFill>
          <a:ln w="3175">
            <a:solidFill>
              <a:schemeClr val="accent1"/>
            </a:solidFill>
          </a:ln>
          <a:effectLst>
            <a:innerShdw>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1600">
                <a:solidFill>
                  <a:schemeClr val="tx1"/>
                </a:solidFill>
                <a:latin typeface="Calibri" pitchFamily="34" charset="0"/>
                <a:ea typeface="宋体" charset="-122"/>
              </a:defRPr>
            </a:lvl1pPr>
            <a:lvl2pPr marL="742950" indent="-285750" eaLnBrk="0" hangingPunct="0">
              <a:defRPr sz="1600">
                <a:solidFill>
                  <a:schemeClr val="tx1"/>
                </a:solidFill>
                <a:latin typeface="Calibri" pitchFamily="34" charset="0"/>
                <a:ea typeface="宋体" charset="-122"/>
              </a:defRPr>
            </a:lvl2pPr>
            <a:lvl3pPr marL="1143000" indent="-228600" eaLnBrk="0" hangingPunct="0">
              <a:defRPr sz="1600">
                <a:solidFill>
                  <a:schemeClr val="tx1"/>
                </a:solidFill>
                <a:latin typeface="Calibri" pitchFamily="34" charset="0"/>
                <a:ea typeface="宋体" charset="-122"/>
              </a:defRPr>
            </a:lvl3pPr>
            <a:lvl4pPr marL="1600200" indent="-228600" eaLnBrk="0" hangingPunct="0">
              <a:defRPr sz="1600">
                <a:solidFill>
                  <a:schemeClr val="tx1"/>
                </a:solidFill>
                <a:latin typeface="Calibri" pitchFamily="34" charset="0"/>
                <a:ea typeface="宋体" charset="-122"/>
              </a:defRPr>
            </a:lvl4pPr>
            <a:lvl5pPr marL="2057400" indent="-228600" eaLnBrk="0" hangingPunct="0">
              <a:defRPr sz="1600">
                <a:solidFill>
                  <a:schemeClr val="tx1"/>
                </a:solidFill>
                <a:latin typeface="Calibri" pitchFamily="34" charset="0"/>
                <a:ea typeface="宋体" charset="-122"/>
              </a:defRPr>
            </a:lvl5pPr>
            <a:lvl6pPr marL="2514600" indent="-228600" eaLnBrk="0" fontAlgn="base" hangingPunct="0">
              <a:spcBef>
                <a:spcPct val="0"/>
              </a:spcBef>
              <a:spcAft>
                <a:spcPct val="0"/>
              </a:spcAft>
              <a:defRPr sz="1600">
                <a:solidFill>
                  <a:schemeClr val="tx1"/>
                </a:solidFill>
                <a:latin typeface="Calibri" pitchFamily="34" charset="0"/>
                <a:ea typeface="宋体" charset="-122"/>
              </a:defRPr>
            </a:lvl6pPr>
            <a:lvl7pPr marL="2971800" indent="-228600" eaLnBrk="0" fontAlgn="base" hangingPunct="0">
              <a:spcBef>
                <a:spcPct val="0"/>
              </a:spcBef>
              <a:spcAft>
                <a:spcPct val="0"/>
              </a:spcAft>
              <a:defRPr sz="1600">
                <a:solidFill>
                  <a:schemeClr val="tx1"/>
                </a:solidFill>
                <a:latin typeface="Calibri" pitchFamily="34" charset="0"/>
                <a:ea typeface="宋体" charset="-122"/>
              </a:defRPr>
            </a:lvl7pPr>
            <a:lvl8pPr marL="3429000" indent="-228600" eaLnBrk="0" fontAlgn="base" hangingPunct="0">
              <a:spcBef>
                <a:spcPct val="0"/>
              </a:spcBef>
              <a:spcAft>
                <a:spcPct val="0"/>
              </a:spcAft>
              <a:defRPr sz="1600">
                <a:solidFill>
                  <a:schemeClr val="tx1"/>
                </a:solidFill>
                <a:latin typeface="Calibri" pitchFamily="34" charset="0"/>
                <a:ea typeface="宋体" charset="-122"/>
              </a:defRPr>
            </a:lvl8pPr>
            <a:lvl9pPr marL="3886200" indent="-228600" eaLnBrk="0" fontAlgn="base" hangingPunct="0">
              <a:spcBef>
                <a:spcPct val="0"/>
              </a:spcBef>
              <a:spcAft>
                <a:spcPct val="0"/>
              </a:spcAft>
              <a:defRPr sz="1600">
                <a:solidFill>
                  <a:schemeClr val="tx1"/>
                </a:solidFill>
                <a:latin typeface="Calibri" pitchFamily="34" charset="0"/>
                <a:ea typeface="宋体" charset="-122"/>
              </a:defRPr>
            </a:lvl9pPr>
          </a:lstStyle>
          <a:p>
            <a:pPr algn="ctr" eaLnBrk="1" hangingPunct="1"/>
            <a:r>
              <a:rPr lang="zh-CN" altLang="en-US" sz="1200" dirty="0">
                <a:latin typeface="华文中宋" pitchFamily="2" charset="-122"/>
                <a:ea typeface="华文中宋" pitchFamily="2" charset="-122"/>
              </a:rPr>
              <a:t>扬州杰信</a:t>
            </a:r>
            <a:r>
              <a:rPr lang="zh-CN" altLang="en-US" sz="900" dirty="0">
                <a:latin typeface="华文中宋" pitchFamily="2" charset="-122"/>
                <a:ea typeface="华文中宋" pitchFamily="2" charset="-122"/>
              </a:rPr>
              <a:t>（巴士空调）</a:t>
            </a:r>
          </a:p>
        </p:txBody>
      </p:sp>
      <p:sp>
        <p:nvSpPr>
          <p:cNvPr id="84" name="圆角矩形 83"/>
          <p:cNvSpPr/>
          <p:nvPr/>
        </p:nvSpPr>
        <p:spPr>
          <a:xfrm>
            <a:off x="2990720" y="4748615"/>
            <a:ext cx="1284720" cy="444299"/>
          </a:xfrm>
          <a:prstGeom prst="roundRect">
            <a:avLst/>
          </a:prstGeom>
          <a:solidFill>
            <a:srgbClr val="CCFF99"/>
          </a:solidFill>
          <a:ln w="3175">
            <a:solidFill>
              <a:schemeClr val="accent1"/>
            </a:solidFill>
          </a:ln>
          <a:effectLst>
            <a:innerShdw>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b"/>
          <a:lstStyle>
            <a:lvl1pPr eaLnBrk="0" hangingPunct="0">
              <a:defRPr sz="1600">
                <a:solidFill>
                  <a:schemeClr val="tx1"/>
                </a:solidFill>
                <a:latin typeface="Calibri" pitchFamily="34" charset="0"/>
                <a:ea typeface="宋体" charset="-122"/>
              </a:defRPr>
            </a:lvl1pPr>
            <a:lvl2pPr marL="742950" indent="-285750" eaLnBrk="0" hangingPunct="0">
              <a:defRPr sz="1600">
                <a:solidFill>
                  <a:schemeClr val="tx1"/>
                </a:solidFill>
                <a:latin typeface="Calibri" pitchFamily="34" charset="0"/>
                <a:ea typeface="宋体" charset="-122"/>
              </a:defRPr>
            </a:lvl2pPr>
            <a:lvl3pPr marL="1143000" indent="-228600" eaLnBrk="0" hangingPunct="0">
              <a:defRPr sz="1600">
                <a:solidFill>
                  <a:schemeClr val="tx1"/>
                </a:solidFill>
                <a:latin typeface="Calibri" pitchFamily="34" charset="0"/>
                <a:ea typeface="宋体" charset="-122"/>
              </a:defRPr>
            </a:lvl3pPr>
            <a:lvl4pPr marL="1600200" indent="-228600" eaLnBrk="0" hangingPunct="0">
              <a:defRPr sz="1600">
                <a:solidFill>
                  <a:schemeClr val="tx1"/>
                </a:solidFill>
                <a:latin typeface="Calibri" pitchFamily="34" charset="0"/>
                <a:ea typeface="宋体" charset="-122"/>
              </a:defRPr>
            </a:lvl4pPr>
            <a:lvl5pPr marL="2057400" indent="-228600" eaLnBrk="0" hangingPunct="0">
              <a:defRPr sz="1600">
                <a:solidFill>
                  <a:schemeClr val="tx1"/>
                </a:solidFill>
                <a:latin typeface="Calibri" pitchFamily="34" charset="0"/>
                <a:ea typeface="宋体" charset="-122"/>
              </a:defRPr>
            </a:lvl5pPr>
            <a:lvl6pPr marL="2514600" indent="-228600" eaLnBrk="0" fontAlgn="base" hangingPunct="0">
              <a:spcBef>
                <a:spcPct val="0"/>
              </a:spcBef>
              <a:spcAft>
                <a:spcPct val="0"/>
              </a:spcAft>
              <a:defRPr sz="1600">
                <a:solidFill>
                  <a:schemeClr val="tx1"/>
                </a:solidFill>
                <a:latin typeface="Calibri" pitchFamily="34" charset="0"/>
                <a:ea typeface="宋体" charset="-122"/>
              </a:defRPr>
            </a:lvl6pPr>
            <a:lvl7pPr marL="2971800" indent="-228600" eaLnBrk="0" fontAlgn="base" hangingPunct="0">
              <a:spcBef>
                <a:spcPct val="0"/>
              </a:spcBef>
              <a:spcAft>
                <a:spcPct val="0"/>
              </a:spcAft>
              <a:defRPr sz="1600">
                <a:solidFill>
                  <a:schemeClr val="tx1"/>
                </a:solidFill>
                <a:latin typeface="Calibri" pitchFamily="34" charset="0"/>
                <a:ea typeface="宋体" charset="-122"/>
              </a:defRPr>
            </a:lvl7pPr>
            <a:lvl8pPr marL="3429000" indent="-228600" eaLnBrk="0" fontAlgn="base" hangingPunct="0">
              <a:spcBef>
                <a:spcPct val="0"/>
              </a:spcBef>
              <a:spcAft>
                <a:spcPct val="0"/>
              </a:spcAft>
              <a:defRPr sz="1600">
                <a:solidFill>
                  <a:schemeClr val="tx1"/>
                </a:solidFill>
                <a:latin typeface="Calibri" pitchFamily="34" charset="0"/>
                <a:ea typeface="宋体" charset="-122"/>
              </a:defRPr>
            </a:lvl8pPr>
            <a:lvl9pPr marL="3886200" indent="-228600" eaLnBrk="0" fontAlgn="base" hangingPunct="0">
              <a:spcBef>
                <a:spcPct val="0"/>
              </a:spcBef>
              <a:spcAft>
                <a:spcPct val="0"/>
              </a:spcAft>
              <a:defRPr sz="1600">
                <a:solidFill>
                  <a:schemeClr val="tx1"/>
                </a:solidFill>
                <a:latin typeface="Calibri" pitchFamily="34" charset="0"/>
                <a:ea typeface="宋体" charset="-122"/>
              </a:defRPr>
            </a:lvl9pPr>
          </a:lstStyle>
          <a:p>
            <a:pPr algn="ctr" eaLnBrk="1" hangingPunct="1">
              <a:lnSpc>
                <a:spcPts val="500"/>
              </a:lnSpc>
            </a:pPr>
            <a:r>
              <a:rPr lang="zh-CN" altLang="en-US" dirty="0">
                <a:latin typeface="华文中宋" pitchFamily="2" charset="-122"/>
                <a:ea typeface="华文中宋" pitchFamily="2" charset="-122"/>
              </a:rPr>
              <a:t>山河智能</a:t>
            </a:r>
            <a:endParaRPr lang="en-US" altLang="zh-CN" dirty="0">
              <a:latin typeface="华文中宋" pitchFamily="2" charset="-122"/>
              <a:ea typeface="华文中宋" pitchFamily="2" charset="-122"/>
            </a:endParaRPr>
          </a:p>
          <a:p>
            <a:pPr algn="ctr" eaLnBrk="1" hangingPunct="1">
              <a:lnSpc>
                <a:spcPts val="500"/>
              </a:lnSpc>
            </a:pPr>
            <a:r>
              <a:rPr lang="zh-CN" altLang="en-US" sz="1100" dirty="0">
                <a:latin typeface="华文中宋" pitchFamily="2" charset="-122"/>
                <a:ea typeface="华文中宋" pitchFamily="2" charset="-122"/>
              </a:rPr>
              <a:t>（建机空调系统）</a:t>
            </a:r>
          </a:p>
        </p:txBody>
      </p:sp>
      <p:sp>
        <p:nvSpPr>
          <p:cNvPr id="86" name="椭圆 85"/>
          <p:cNvSpPr>
            <a:spLocks noChangeAspect="1"/>
          </p:cNvSpPr>
          <p:nvPr/>
        </p:nvSpPr>
        <p:spPr>
          <a:xfrm>
            <a:off x="5900975" y="3090694"/>
            <a:ext cx="77788"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srgbClr val="FFFFFF"/>
              </a:solidFill>
            </a:endParaRPr>
          </a:p>
        </p:txBody>
      </p:sp>
      <p:sp>
        <p:nvSpPr>
          <p:cNvPr id="87" name="椭圆 86"/>
          <p:cNvSpPr>
            <a:spLocks noChangeAspect="1"/>
          </p:cNvSpPr>
          <p:nvPr/>
        </p:nvSpPr>
        <p:spPr>
          <a:xfrm>
            <a:off x="2289347" y="4686989"/>
            <a:ext cx="77788"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srgbClr val="FFFFFF"/>
              </a:solidFill>
            </a:endParaRPr>
          </a:p>
        </p:txBody>
      </p:sp>
      <p:sp>
        <p:nvSpPr>
          <p:cNvPr id="88" name="椭圆 87"/>
          <p:cNvSpPr>
            <a:spLocks noChangeAspect="1"/>
          </p:cNvSpPr>
          <p:nvPr/>
        </p:nvSpPr>
        <p:spPr>
          <a:xfrm>
            <a:off x="5249784" y="3373511"/>
            <a:ext cx="79375"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srgbClr val="FFFFFF"/>
              </a:solidFill>
            </a:endParaRPr>
          </a:p>
        </p:txBody>
      </p:sp>
      <p:sp>
        <p:nvSpPr>
          <p:cNvPr id="89" name="椭圆 88"/>
          <p:cNvSpPr>
            <a:spLocks noChangeAspect="1"/>
          </p:cNvSpPr>
          <p:nvPr/>
        </p:nvSpPr>
        <p:spPr>
          <a:xfrm>
            <a:off x="5483147" y="3230641"/>
            <a:ext cx="77787"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srgbClr val="FFFFFF"/>
              </a:solidFill>
            </a:endParaRPr>
          </a:p>
        </p:txBody>
      </p:sp>
      <p:sp>
        <p:nvSpPr>
          <p:cNvPr id="90" name="椭圆 89"/>
          <p:cNvSpPr>
            <a:spLocks noChangeAspect="1"/>
          </p:cNvSpPr>
          <p:nvPr/>
        </p:nvSpPr>
        <p:spPr>
          <a:xfrm>
            <a:off x="5667775" y="4352593"/>
            <a:ext cx="77787"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srgbClr val="FFFFFF"/>
              </a:solidFill>
            </a:endParaRPr>
          </a:p>
        </p:txBody>
      </p:sp>
      <p:sp>
        <p:nvSpPr>
          <p:cNvPr id="91" name="椭圆 90"/>
          <p:cNvSpPr>
            <a:spLocks noChangeAspect="1"/>
          </p:cNvSpPr>
          <p:nvPr/>
        </p:nvSpPr>
        <p:spPr>
          <a:xfrm>
            <a:off x="4310536" y="5063367"/>
            <a:ext cx="77788"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srgbClr val="FFFFFF"/>
              </a:solidFill>
            </a:endParaRPr>
          </a:p>
        </p:txBody>
      </p:sp>
      <p:sp>
        <p:nvSpPr>
          <p:cNvPr id="92" name="椭圆 91"/>
          <p:cNvSpPr>
            <a:spLocks noChangeAspect="1"/>
          </p:cNvSpPr>
          <p:nvPr/>
        </p:nvSpPr>
        <p:spPr>
          <a:xfrm>
            <a:off x="3640079" y="6186492"/>
            <a:ext cx="77787"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srgbClr val="FFFFFF"/>
              </a:solidFill>
            </a:endParaRPr>
          </a:p>
        </p:txBody>
      </p:sp>
      <p:sp>
        <p:nvSpPr>
          <p:cNvPr id="94" name="椭圆 93"/>
          <p:cNvSpPr/>
          <p:nvPr/>
        </p:nvSpPr>
        <p:spPr>
          <a:xfrm>
            <a:off x="5957285" y="2903381"/>
            <a:ext cx="335203" cy="208793"/>
          </a:xfrm>
          <a:prstGeom prst="ellipse">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dirty="0">
              <a:solidFill>
                <a:srgbClr val="FF0000"/>
              </a:solidFill>
              <a:latin typeface="Arial" charset="0"/>
              <a:cs typeface="Arial" charset="0"/>
            </a:endParaRPr>
          </a:p>
        </p:txBody>
      </p:sp>
      <p:sp>
        <p:nvSpPr>
          <p:cNvPr id="95" name="Rectangle 33"/>
          <p:cNvSpPr>
            <a:spLocks noChangeArrowheads="1"/>
          </p:cNvSpPr>
          <p:nvPr/>
        </p:nvSpPr>
        <p:spPr bwMode="auto">
          <a:xfrm>
            <a:off x="6017025" y="2932345"/>
            <a:ext cx="32871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sz="1000" b="1" i="1" dirty="0">
                <a:solidFill>
                  <a:srgbClr val="FF0000"/>
                </a:solidFill>
                <a:latin typeface="SimHei" pitchFamily="49" charset="-122"/>
                <a:ea typeface="SimHei" pitchFamily="49" charset="-122"/>
              </a:rPr>
              <a:t>YSD</a:t>
            </a:r>
            <a:endParaRPr lang="en-US" altLang="zh-CN" sz="1000" b="1" dirty="0">
              <a:solidFill>
                <a:schemeClr val="bg2"/>
              </a:solidFill>
            </a:endParaRPr>
          </a:p>
        </p:txBody>
      </p:sp>
      <p:sp>
        <p:nvSpPr>
          <p:cNvPr id="97" name="Text Box 69"/>
          <p:cNvSpPr txBox="1">
            <a:spLocks noChangeArrowheads="1"/>
          </p:cNvSpPr>
          <p:nvPr/>
        </p:nvSpPr>
        <p:spPr bwMode="auto">
          <a:xfrm>
            <a:off x="1011979" y="4488154"/>
            <a:ext cx="1375119" cy="2539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sz="1600">
                <a:solidFill>
                  <a:schemeClr val="tx1"/>
                </a:solidFill>
                <a:latin typeface="Calibri" pitchFamily="34" charset="0"/>
                <a:ea typeface="宋体" charset="-122"/>
              </a:defRPr>
            </a:lvl1pPr>
            <a:lvl2pPr marL="742950" indent="-285750" eaLnBrk="0" hangingPunct="0">
              <a:defRPr sz="1600">
                <a:solidFill>
                  <a:schemeClr val="tx1"/>
                </a:solidFill>
                <a:latin typeface="Calibri" pitchFamily="34" charset="0"/>
                <a:ea typeface="宋体" charset="-122"/>
              </a:defRPr>
            </a:lvl2pPr>
            <a:lvl3pPr marL="1143000" indent="-228600" eaLnBrk="0" hangingPunct="0">
              <a:defRPr sz="1600">
                <a:solidFill>
                  <a:schemeClr val="tx1"/>
                </a:solidFill>
                <a:latin typeface="Calibri" pitchFamily="34" charset="0"/>
                <a:ea typeface="宋体" charset="-122"/>
              </a:defRPr>
            </a:lvl3pPr>
            <a:lvl4pPr marL="1600200" indent="-228600" eaLnBrk="0" hangingPunct="0">
              <a:defRPr sz="1600">
                <a:solidFill>
                  <a:schemeClr val="tx1"/>
                </a:solidFill>
                <a:latin typeface="Calibri" pitchFamily="34" charset="0"/>
                <a:ea typeface="宋体" charset="-122"/>
              </a:defRPr>
            </a:lvl4pPr>
            <a:lvl5pPr marL="2057400" indent="-228600" eaLnBrk="0" hangingPunct="0">
              <a:defRPr sz="1600">
                <a:solidFill>
                  <a:schemeClr val="tx1"/>
                </a:solidFill>
                <a:latin typeface="Calibri" pitchFamily="34" charset="0"/>
                <a:ea typeface="宋体" charset="-122"/>
              </a:defRPr>
            </a:lvl5pPr>
            <a:lvl6pPr marL="2514600" indent="-228600" eaLnBrk="0" fontAlgn="base" hangingPunct="0">
              <a:spcBef>
                <a:spcPct val="0"/>
              </a:spcBef>
              <a:spcAft>
                <a:spcPct val="0"/>
              </a:spcAft>
              <a:defRPr sz="1600">
                <a:solidFill>
                  <a:schemeClr val="tx1"/>
                </a:solidFill>
                <a:latin typeface="Calibri" pitchFamily="34" charset="0"/>
                <a:ea typeface="宋体" charset="-122"/>
              </a:defRPr>
            </a:lvl6pPr>
            <a:lvl7pPr marL="2971800" indent="-228600" eaLnBrk="0" fontAlgn="base" hangingPunct="0">
              <a:spcBef>
                <a:spcPct val="0"/>
              </a:spcBef>
              <a:spcAft>
                <a:spcPct val="0"/>
              </a:spcAft>
              <a:defRPr sz="1600">
                <a:solidFill>
                  <a:schemeClr val="tx1"/>
                </a:solidFill>
                <a:latin typeface="Calibri" pitchFamily="34" charset="0"/>
                <a:ea typeface="宋体" charset="-122"/>
              </a:defRPr>
            </a:lvl7pPr>
            <a:lvl8pPr marL="3429000" indent="-228600" eaLnBrk="0" fontAlgn="base" hangingPunct="0">
              <a:spcBef>
                <a:spcPct val="0"/>
              </a:spcBef>
              <a:spcAft>
                <a:spcPct val="0"/>
              </a:spcAft>
              <a:defRPr sz="1600">
                <a:solidFill>
                  <a:schemeClr val="tx1"/>
                </a:solidFill>
                <a:latin typeface="Calibri" pitchFamily="34" charset="0"/>
                <a:ea typeface="宋体" charset="-122"/>
              </a:defRPr>
            </a:lvl8pPr>
            <a:lvl9pPr marL="3886200" indent="-228600" eaLnBrk="0" fontAlgn="base" hangingPunct="0">
              <a:spcBef>
                <a:spcPct val="0"/>
              </a:spcBef>
              <a:spcAft>
                <a:spcPct val="0"/>
              </a:spcAft>
              <a:defRPr sz="1600">
                <a:solidFill>
                  <a:schemeClr val="tx1"/>
                </a:solidFill>
                <a:latin typeface="Calibri" pitchFamily="34" charset="0"/>
                <a:ea typeface="宋体" charset="-122"/>
              </a:defRPr>
            </a:lvl9pPr>
          </a:lstStyle>
          <a:p>
            <a:pPr eaLnBrk="1" hangingPunct="1"/>
            <a:r>
              <a:rPr lang="en-US" altLang="zh-CN" sz="1050" b="1" dirty="0">
                <a:ea typeface="华文中宋" pitchFamily="2" charset="-122"/>
              </a:rPr>
              <a:t>SFTM (comp. A/C)</a:t>
            </a:r>
          </a:p>
        </p:txBody>
      </p:sp>
      <p:sp>
        <p:nvSpPr>
          <p:cNvPr id="98" name="Text Box 70"/>
          <p:cNvSpPr txBox="1">
            <a:spLocks noChangeArrowheads="1"/>
          </p:cNvSpPr>
          <p:nvPr/>
        </p:nvSpPr>
        <p:spPr bwMode="auto">
          <a:xfrm>
            <a:off x="4073449" y="4557506"/>
            <a:ext cx="131854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sz="1600">
                <a:solidFill>
                  <a:schemeClr val="tx1"/>
                </a:solidFill>
                <a:latin typeface="Calibri" pitchFamily="34" charset="0"/>
                <a:ea typeface="宋体" charset="-122"/>
              </a:defRPr>
            </a:lvl1pPr>
            <a:lvl2pPr marL="742950" indent="-285750" eaLnBrk="0" hangingPunct="0">
              <a:defRPr sz="1600">
                <a:solidFill>
                  <a:schemeClr val="tx1"/>
                </a:solidFill>
                <a:latin typeface="Calibri" pitchFamily="34" charset="0"/>
                <a:ea typeface="宋体" charset="-122"/>
              </a:defRPr>
            </a:lvl2pPr>
            <a:lvl3pPr marL="1143000" indent="-228600" eaLnBrk="0" hangingPunct="0">
              <a:defRPr sz="1600">
                <a:solidFill>
                  <a:schemeClr val="tx1"/>
                </a:solidFill>
                <a:latin typeface="Calibri" pitchFamily="34" charset="0"/>
                <a:ea typeface="宋体" charset="-122"/>
              </a:defRPr>
            </a:lvl3pPr>
            <a:lvl4pPr marL="1600200" indent="-228600" eaLnBrk="0" hangingPunct="0">
              <a:defRPr sz="1600">
                <a:solidFill>
                  <a:schemeClr val="tx1"/>
                </a:solidFill>
                <a:latin typeface="Calibri" pitchFamily="34" charset="0"/>
                <a:ea typeface="宋体" charset="-122"/>
              </a:defRPr>
            </a:lvl4pPr>
            <a:lvl5pPr marL="2057400" indent="-228600" eaLnBrk="0" hangingPunct="0">
              <a:defRPr sz="1600">
                <a:solidFill>
                  <a:schemeClr val="tx1"/>
                </a:solidFill>
                <a:latin typeface="Calibri" pitchFamily="34" charset="0"/>
                <a:ea typeface="宋体" charset="-122"/>
              </a:defRPr>
            </a:lvl5pPr>
            <a:lvl6pPr marL="2514600" indent="-228600" eaLnBrk="0" fontAlgn="base" hangingPunct="0">
              <a:spcBef>
                <a:spcPct val="0"/>
              </a:spcBef>
              <a:spcAft>
                <a:spcPct val="0"/>
              </a:spcAft>
              <a:defRPr sz="1600">
                <a:solidFill>
                  <a:schemeClr val="tx1"/>
                </a:solidFill>
                <a:latin typeface="Calibri" pitchFamily="34" charset="0"/>
                <a:ea typeface="宋体" charset="-122"/>
              </a:defRPr>
            </a:lvl6pPr>
            <a:lvl7pPr marL="2971800" indent="-228600" eaLnBrk="0" fontAlgn="base" hangingPunct="0">
              <a:spcBef>
                <a:spcPct val="0"/>
              </a:spcBef>
              <a:spcAft>
                <a:spcPct val="0"/>
              </a:spcAft>
              <a:defRPr sz="1600">
                <a:solidFill>
                  <a:schemeClr val="tx1"/>
                </a:solidFill>
                <a:latin typeface="Calibri" pitchFamily="34" charset="0"/>
                <a:ea typeface="宋体" charset="-122"/>
              </a:defRPr>
            </a:lvl7pPr>
            <a:lvl8pPr marL="3429000" indent="-228600" eaLnBrk="0" fontAlgn="base" hangingPunct="0">
              <a:spcBef>
                <a:spcPct val="0"/>
              </a:spcBef>
              <a:spcAft>
                <a:spcPct val="0"/>
              </a:spcAft>
              <a:defRPr sz="1600">
                <a:solidFill>
                  <a:schemeClr val="tx1"/>
                </a:solidFill>
                <a:latin typeface="Calibri" pitchFamily="34" charset="0"/>
                <a:ea typeface="宋体" charset="-122"/>
              </a:defRPr>
            </a:lvl8pPr>
            <a:lvl9pPr marL="3886200" indent="-228600" eaLnBrk="0" fontAlgn="base" hangingPunct="0">
              <a:spcBef>
                <a:spcPct val="0"/>
              </a:spcBef>
              <a:spcAft>
                <a:spcPct val="0"/>
              </a:spcAft>
              <a:defRPr sz="1600">
                <a:solidFill>
                  <a:schemeClr val="tx1"/>
                </a:solidFill>
                <a:latin typeface="Calibri" pitchFamily="34" charset="0"/>
                <a:ea typeface="宋体" charset="-122"/>
              </a:defRPr>
            </a:lvl9pPr>
          </a:lstStyle>
          <a:p>
            <a:pPr eaLnBrk="1" hangingPunct="1"/>
            <a:r>
              <a:rPr lang="en-US" altLang="zh-CN" sz="1000" b="1" dirty="0">
                <a:ea typeface="华文中宋" pitchFamily="2" charset="-122"/>
              </a:rPr>
              <a:t>DENSO-Jiexin </a:t>
            </a:r>
            <a:r>
              <a:rPr lang="en-US" altLang="zh-CN" sz="700" b="1" dirty="0">
                <a:ea typeface="华文中宋" pitchFamily="2" charset="-122"/>
              </a:rPr>
              <a:t>(bus A/C)</a:t>
            </a:r>
          </a:p>
        </p:txBody>
      </p:sp>
      <p:sp>
        <p:nvSpPr>
          <p:cNvPr id="100" name="Text Box 71"/>
          <p:cNvSpPr txBox="1">
            <a:spLocks noChangeArrowheads="1"/>
          </p:cNvSpPr>
          <p:nvPr/>
        </p:nvSpPr>
        <p:spPr bwMode="auto">
          <a:xfrm>
            <a:off x="2951825" y="5147688"/>
            <a:ext cx="1210393" cy="261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sz="1600">
                <a:solidFill>
                  <a:schemeClr val="tx1"/>
                </a:solidFill>
                <a:latin typeface="Calibri" pitchFamily="34" charset="0"/>
                <a:ea typeface="宋体" charset="-122"/>
              </a:defRPr>
            </a:lvl1pPr>
            <a:lvl2pPr marL="742950" indent="-285750" eaLnBrk="0" hangingPunct="0">
              <a:defRPr sz="1600">
                <a:solidFill>
                  <a:schemeClr val="tx1"/>
                </a:solidFill>
                <a:latin typeface="Calibri" pitchFamily="34" charset="0"/>
                <a:ea typeface="宋体" charset="-122"/>
              </a:defRPr>
            </a:lvl2pPr>
            <a:lvl3pPr marL="1143000" indent="-228600" eaLnBrk="0" hangingPunct="0">
              <a:defRPr sz="1600">
                <a:solidFill>
                  <a:schemeClr val="tx1"/>
                </a:solidFill>
                <a:latin typeface="Calibri" pitchFamily="34" charset="0"/>
                <a:ea typeface="宋体" charset="-122"/>
              </a:defRPr>
            </a:lvl3pPr>
            <a:lvl4pPr marL="1600200" indent="-228600" eaLnBrk="0" hangingPunct="0">
              <a:defRPr sz="1600">
                <a:solidFill>
                  <a:schemeClr val="tx1"/>
                </a:solidFill>
                <a:latin typeface="Calibri" pitchFamily="34" charset="0"/>
                <a:ea typeface="宋体" charset="-122"/>
              </a:defRPr>
            </a:lvl4pPr>
            <a:lvl5pPr marL="2057400" indent="-228600" eaLnBrk="0" hangingPunct="0">
              <a:defRPr sz="1600">
                <a:solidFill>
                  <a:schemeClr val="tx1"/>
                </a:solidFill>
                <a:latin typeface="Calibri" pitchFamily="34" charset="0"/>
                <a:ea typeface="宋体" charset="-122"/>
              </a:defRPr>
            </a:lvl5pPr>
            <a:lvl6pPr marL="2514600" indent="-228600" eaLnBrk="0" fontAlgn="base" hangingPunct="0">
              <a:spcBef>
                <a:spcPct val="0"/>
              </a:spcBef>
              <a:spcAft>
                <a:spcPct val="0"/>
              </a:spcAft>
              <a:defRPr sz="1600">
                <a:solidFill>
                  <a:schemeClr val="tx1"/>
                </a:solidFill>
                <a:latin typeface="Calibri" pitchFamily="34" charset="0"/>
                <a:ea typeface="宋体" charset="-122"/>
              </a:defRPr>
            </a:lvl6pPr>
            <a:lvl7pPr marL="2971800" indent="-228600" eaLnBrk="0" fontAlgn="base" hangingPunct="0">
              <a:spcBef>
                <a:spcPct val="0"/>
              </a:spcBef>
              <a:spcAft>
                <a:spcPct val="0"/>
              </a:spcAft>
              <a:defRPr sz="1600">
                <a:solidFill>
                  <a:schemeClr val="tx1"/>
                </a:solidFill>
                <a:latin typeface="Calibri" pitchFamily="34" charset="0"/>
                <a:ea typeface="宋体" charset="-122"/>
              </a:defRPr>
            </a:lvl7pPr>
            <a:lvl8pPr marL="3429000" indent="-228600" eaLnBrk="0" fontAlgn="base" hangingPunct="0">
              <a:spcBef>
                <a:spcPct val="0"/>
              </a:spcBef>
              <a:spcAft>
                <a:spcPct val="0"/>
              </a:spcAft>
              <a:defRPr sz="1600">
                <a:solidFill>
                  <a:schemeClr val="tx1"/>
                </a:solidFill>
                <a:latin typeface="Calibri" pitchFamily="34" charset="0"/>
                <a:ea typeface="宋体" charset="-122"/>
              </a:defRPr>
            </a:lvl8pPr>
            <a:lvl9pPr marL="3886200" indent="-228600" eaLnBrk="0" fontAlgn="base" hangingPunct="0">
              <a:spcBef>
                <a:spcPct val="0"/>
              </a:spcBef>
              <a:spcAft>
                <a:spcPct val="0"/>
              </a:spcAft>
              <a:defRPr sz="1600">
                <a:solidFill>
                  <a:schemeClr val="tx1"/>
                </a:solidFill>
                <a:latin typeface="Calibri" pitchFamily="34" charset="0"/>
                <a:ea typeface="宋体" charset="-122"/>
              </a:defRPr>
            </a:lvl9pPr>
          </a:lstStyle>
          <a:p>
            <a:pPr eaLnBrk="1" hangingPunct="1"/>
            <a:r>
              <a:rPr lang="en-US" altLang="zh-CN" sz="1100" b="1" dirty="0">
                <a:ea typeface="华文中宋" pitchFamily="2" charset="-122"/>
              </a:rPr>
              <a:t> Sunward (HVAC)</a:t>
            </a:r>
          </a:p>
        </p:txBody>
      </p:sp>
      <p:sp>
        <p:nvSpPr>
          <p:cNvPr id="103" name="Text Box 73"/>
          <p:cNvSpPr txBox="1">
            <a:spLocks noChangeArrowheads="1"/>
          </p:cNvSpPr>
          <p:nvPr/>
        </p:nvSpPr>
        <p:spPr bwMode="auto">
          <a:xfrm>
            <a:off x="2133261" y="6248306"/>
            <a:ext cx="1502909" cy="2539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sz="1600">
                <a:solidFill>
                  <a:schemeClr val="tx1"/>
                </a:solidFill>
                <a:latin typeface="Calibri" pitchFamily="34" charset="0"/>
                <a:ea typeface="宋体" charset="-122"/>
              </a:defRPr>
            </a:lvl1pPr>
            <a:lvl2pPr marL="742950" indent="-285750" eaLnBrk="0" hangingPunct="0">
              <a:defRPr sz="1600">
                <a:solidFill>
                  <a:schemeClr val="tx1"/>
                </a:solidFill>
                <a:latin typeface="Calibri" pitchFamily="34" charset="0"/>
                <a:ea typeface="宋体" charset="-122"/>
              </a:defRPr>
            </a:lvl2pPr>
            <a:lvl3pPr marL="1143000" indent="-228600" eaLnBrk="0" hangingPunct="0">
              <a:defRPr sz="1600">
                <a:solidFill>
                  <a:schemeClr val="tx1"/>
                </a:solidFill>
                <a:latin typeface="Calibri" pitchFamily="34" charset="0"/>
                <a:ea typeface="宋体" charset="-122"/>
              </a:defRPr>
            </a:lvl3pPr>
            <a:lvl4pPr marL="1600200" indent="-228600" eaLnBrk="0" hangingPunct="0">
              <a:defRPr sz="1600">
                <a:solidFill>
                  <a:schemeClr val="tx1"/>
                </a:solidFill>
                <a:latin typeface="Calibri" pitchFamily="34" charset="0"/>
                <a:ea typeface="宋体" charset="-122"/>
              </a:defRPr>
            </a:lvl4pPr>
            <a:lvl5pPr marL="2057400" indent="-228600" eaLnBrk="0" hangingPunct="0">
              <a:defRPr sz="1600">
                <a:solidFill>
                  <a:schemeClr val="tx1"/>
                </a:solidFill>
                <a:latin typeface="Calibri" pitchFamily="34" charset="0"/>
                <a:ea typeface="宋体" charset="-122"/>
              </a:defRPr>
            </a:lvl5pPr>
            <a:lvl6pPr marL="2514600" indent="-228600" eaLnBrk="0" fontAlgn="base" hangingPunct="0">
              <a:spcBef>
                <a:spcPct val="0"/>
              </a:spcBef>
              <a:spcAft>
                <a:spcPct val="0"/>
              </a:spcAft>
              <a:defRPr sz="1600">
                <a:solidFill>
                  <a:schemeClr val="tx1"/>
                </a:solidFill>
                <a:latin typeface="Calibri" pitchFamily="34" charset="0"/>
                <a:ea typeface="宋体" charset="-122"/>
              </a:defRPr>
            </a:lvl6pPr>
            <a:lvl7pPr marL="2971800" indent="-228600" eaLnBrk="0" fontAlgn="base" hangingPunct="0">
              <a:spcBef>
                <a:spcPct val="0"/>
              </a:spcBef>
              <a:spcAft>
                <a:spcPct val="0"/>
              </a:spcAft>
              <a:defRPr sz="1600">
                <a:solidFill>
                  <a:schemeClr val="tx1"/>
                </a:solidFill>
                <a:latin typeface="Calibri" pitchFamily="34" charset="0"/>
                <a:ea typeface="宋体" charset="-122"/>
              </a:defRPr>
            </a:lvl7pPr>
            <a:lvl8pPr marL="3429000" indent="-228600" eaLnBrk="0" fontAlgn="base" hangingPunct="0">
              <a:spcBef>
                <a:spcPct val="0"/>
              </a:spcBef>
              <a:spcAft>
                <a:spcPct val="0"/>
              </a:spcAft>
              <a:defRPr sz="1600">
                <a:solidFill>
                  <a:schemeClr val="tx1"/>
                </a:solidFill>
                <a:latin typeface="Calibri" pitchFamily="34" charset="0"/>
                <a:ea typeface="宋体" charset="-122"/>
              </a:defRPr>
            </a:lvl8pPr>
            <a:lvl9pPr marL="3886200" indent="-228600" eaLnBrk="0" fontAlgn="base" hangingPunct="0">
              <a:spcBef>
                <a:spcPct val="0"/>
              </a:spcBef>
              <a:spcAft>
                <a:spcPct val="0"/>
              </a:spcAft>
              <a:defRPr sz="1600">
                <a:solidFill>
                  <a:schemeClr val="tx1"/>
                </a:solidFill>
                <a:latin typeface="Calibri" pitchFamily="34" charset="0"/>
                <a:ea typeface="宋体" charset="-122"/>
              </a:defRPr>
            </a:lvl9pPr>
          </a:lstStyle>
          <a:p>
            <a:pPr eaLnBrk="1" hangingPunct="1"/>
            <a:r>
              <a:rPr lang="en-US" altLang="zh-CN" sz="1050" b="1" dirty="0">
                <a:ea typeface="华文中宋" pitchFamily="2" charset="-122"/>
              </a:rPr>
              <a:t>Guangxi Liugong (HVAC)</a:t>
            </a:r>
          </a:p>
        </p:txBody>
      </p:sp>
      <p:sp>
        <p:nvSpPr>
          <p:cNvPr id="104" name="Oval 79"/>
          <p:cNvSpPr>
            <a:spLocks noChangeArrowheads="1"/>
          </p:cNvSpPr>
          <p:nvPr/>
        </p:nvSpPr>
        <p:spPr bwMode="auto">
          <a:xfrm>
            <a:off x="5512197" y="4424026"/>
            <a:ext cx="71571" cy="45719"/>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sz="1200">
              <a:solidFill>
                <a:schemeClr val="hlink"/>
              </a:solidFill>
              <a:ea typeface="华文中宋" pitchFamily="2" charset="-122"/>
            </a:endParaRPr>
          </a:p>
        </p:txBody>
      </p:sp>
      <p:sp>
        <p:nvSpPr>
          <p:cNvPr id="106" name="Text Box 68"/>
          <p:cNvSpPr txBox="1">
            <a:spLocks noChangeArrowheads="1"/>
          </p:cNvSpPr>
          <p:nvPr/>
        </p:nvSpPr>
        <p:spPr bwMode="auto">
          <a:xfrm>
            <a:off x="2730587" y="2736311"/>
            <a:ext cx="2858357"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sz="1600">
                <a:solidFill>
                  <a:schemeClr val="tx1"/>
                </a:solidFill>
                <a:latin typeface="Calibri" pitchFamily="34" charset="0"/>
                <a:ea typeface="宋体" charset="-122"/>
              </a:defRPr>
            </a:lvl1pPr>
            <a:lvl2pPr marL="742950" indent="-285750" eaLnBrk="0" hangingPunct="0">
              <a:defRPr sz="1600">
                <a:solidFill>
                  <a:schemeClr val="tx1"/>
                </a:solidFill>
                <a:latin typeface="Calibri" pitchFamily="34" charset="0"/>
                <a:ea typeface="宋体" charset="-122"/>
              </a:defRPr>
            </a:lvl2pPr>
            <a:lvl3pPr marL="1143000" indent="-228600" eaLnBrk="0" hangingPunct="0">
              <a:defRPr sz="1600">
                <a:solidFill>
                  <a:schemeClr val="tx1"/>
                </a:solidFill>
                <a:latin typeface="Calibri" pitchFamily="34" charset="0"/>
                <a:ea typeface="宋体" charset="-122"/>
              </a:defRPr>
            </a:lvl3pPr>
            <a:lvl4pPr marL="1600200" indent="-228600" eaLnBrk="0" hangingPunct="0">
              <a:defRPr sz="1600">
                <a:solidFill>
                  <a:schemeClr val="tx1"/>
                </a:solidFill>
                <a:latin typeface="Calibri" pitchFamily="34" charset="0"/>
                <a:ea typeface="宋体" charset="-122"/>
              </a:defRPr>
            </a:lvl4pPr>
            <a:lvl5pPr marL="2057400" indent="-228600" eaLnBrk="0" hangingPunct="0">
              <a:defRPr sz="1600">
                <a:solidFill>
                  <a:schemeClr val="tx1"/>
                </a:solidFill>
                <a:latin typeface="Calibri" pitchFamily="34" charset="0"/>
                <a:ea typeface="宋体" charset="-122"/>
              </a:defRPr>
            </a:lvl5pPr>
            <a:lvl6pPr marL="2514600" indent="-228600" eaLnBrk="0" fontAlgn="base" hangingPunct="0">
              <a:spcBef>
                <a:spcPct val="0"/>
              </a:spcBef>
              <a:spcAft>
                <a:spcPct val="0"/>
              </a:spcAft>
              <a:defRPr sz="1600">
                <a:solidFill>
                  <a:schemeClr val="tx1"/>
                </a:solidFill>
                <a:latin typeface="Calibri" pitchFamily="34" charset="0"/>
                <a:ea typeface="宋体" charset="-122"/>
              </a:defRPr>
            </a:lvl6pPr>
            <a:lvl7pPr marL="2971800" indent="-228600" eaLnBrk="0" fontAlgn="base" hangingPunct="0">
              <a:spcBef>
                <a:spcPct val="0"/>
              </a:spcBef>
              <a:spcAft>
                <a:spcPct val="0"/>
              </a:spcAft>
              <a:defRPr sz="1600">
                <a:solidFill>
                  <a:schemeClr val="tx1"/>
                </a:solidFill>
                <a:latin typeface="Calibri" pitchFamily="34" charset="0"/>
                <a:ea typeface="宋体" charset="-122"/>
              </a:defRPr>
            </a:lvl7pPr>
            <a:lvl8pPr marL="3429000" indent="-228600" eaLnBrk="0" fontAlgn="base" hangingPunct="0">
              <a:spcBef>
                <a:spcPct val="0"/>
              </a:spcBef>
              <a:spcAft>
                <a:spcPct val="0"/>
              </a:spcAft>
              <a:defRPr sz="1600">
                <a:solidFill>
                  <a:schemeClr val="tx1"/>
                </a:solidFill>
                <a:latin typeface="Calibri" pitchFamily="34" charset="0"/>
                <a:ea typeface="宋体" charset="-122"/>
              </a:defRPr>
            </a:lvl8pPr>
            <a:lvl9pPr marL="3886200" indent="-228600" eaLnBrk="0" fontAlgn="base" hangingPunct="0">
              <a:spcBef>
                <a:spcPct val="0"/>
              </a:spcBef>
              <a:spcAft>
                <a:spcPct val="0"/>
              </a:spcAft>
              <a:defRPr sz="1600">
                <a:solidFill>
                  <a:schemeClr val="tx1"/>
                </a:solidFill>
                <a:latin typeface="Calibri" pitchFamily="34" charset="0"/>
                <a:ea typeface="宋体" charset="-122"/>
              </a:defRPr>
            </a:lvl9pPr>
          </a:lstStyle>
          <a:p>
            <a:pPr eaLnBrk="1" hangingPunct="1"/>
            <a:r>
              <a:rPr lang="en-US" altLang="zh-CN" sz="1000" b="1" dirty="0">
                <a:latin typeface="Arial" charset="0"/>
                <a:ea typeface="华文中宋" pitchFamily="2" charset="-122"/>
              </a:rPr>
              <a:t>Asia Power System (Tianjin) LTD</a:t>
            </a:r>
            <a:r>
              <a:rPr lang="zh-CN" altLang="en-US" sz="600" b="1" dirty="0">
                <a:latin typeface="Arial" charset="0"/>
                <a:ea typeface="华文中宋" pitchFamily="2" charset="-122"/>
              </a:rPr>
              <a:t>（</a:t>
            </a:r>
            <a:r>
              <a:rPr lang="en-US" altLang="zh-CN" sz="600" b="1" dirty="0">
                <a:latin typeface="Arial" charset="0"/>
                <a:ea typeface="华文中宋" pitchFamily="2" charset="-122"/>
              </a:rPr>
              <a:t>Radiator</a:t>
            </a:r>
            <a:r>
              <a:rPr lang="zh-CN" altLang="en-US" sz="600" b="1" dirty="0">
                <a:latin typeface="Arial" charset="0"/>
                <a:ea typeface="华文中宋" pitchFamily="2" charset="-122"/>
              </a:rPr>
              <a:t>）</a:t>
            </a:r>
            <a:endParaRPr lang="en-US" altLang="zh-CN" sz="600" b="1" dirty="0">
              <a:latin typeface="Arial" charset="0"/>
              <a:ea typeface="华文中宋" pitchFamily="2" charset="-122"/>
            </a:endParaRPr>
          </a:p>
        </p:txBody>
      </p:sp>
      <p:sp>
        <p:nvSpPr>
          <p:cNvPr id="107" name="椭圆 106"/>
          <p:cNvSpPr>
            <a:spLocks noChangeAspect="1"/>
          </p:cNvSpPr>
          <p:nvPr/>
        </p:nvSpPr>
        <p:spPr>
          <a:xfrm>
            <a:off x="5346622" y="3443361"/>
            <a:ext cx="77787"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srgbClr val="FFFFFF"/>
              </a:solidFill>
            </a:endParaRPr>
          </a:p>
        </p:txBody>
      </p:sp>
      <p:sp>
        <p:nvSpPr>
          <p:cNvPr id="109" name="圆角矩形 108"/>
          <p:cNvSpPr/>
          <p:nvPr/>
        </p:nvSpPr>
        <p:spPr>
          <a:xfrm>
            <a:off x="3498659" y="2532540"/>
            <a:ext cx="1615337" cy="226728"/>
          </a:xfrm>
          <a:prstGeom prst="roundRect">
            <a:avLst/>
          </a:prstGeom>
          <a:solidFill>
            <a:schemeClr val="accent1">
              <a:lumMod val="40000"/>
              <a:lumOff val="60000"/>
            </a:schemeClr>
          </a:solidFill>
          <a:ln w="9525">
            <a:solidFill>
              <a:schemeClr val="accent1"/>
            </a:solidFill>
          </a:ln>
          <a:effectLst>
            <a:innerShdw>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1600">
                <a:solidFill>
                  <a:schemeClr val="tx1"/>
                </a:solidFill>
                <a:latin typeface="Calibri" pitchFamily="34" charset="0"/>
                <a:ea typeface="宋体" charset="-122"/>
              </a:defRPr>
            </a:lvl1pPr>
            <a:lvl2pPr marL="742950" indent="-285750" eaLnBrk="0" hangingPunct="0">
              <a:defRPr sz="1600">
                <a:solidFill>
                  <a:schemeClr val="tx1"/>
                </a:solidFill>
                <a:latin typeface="Calibri" pitchFamily="34" charset="0"/>
                <a:ea typeface="宋体" charset="-122"/>
              </a:defRPr>
            </a:lvl2pPr>
            <a:lvl3pPr marL="1143000" indent="-228600" eaLnBrk="0" hangingPunct="0">
              <a:defRPr sz="1600">
                <a:solidFill>
                  <a:schemeClr val="tx1"/>
                </a:solidFill>
                <a:latin typeface="Calibri" pitchFamily="34" charset="0"/>
                <a:ea typeface="宋体" charset="-122"/>
              </a:defRPr>
            </a:lvl3pPr>
            <a:lvl4pPr marL="1600200" indent="-228600" eaLnBrk="0" hangingPunct="0">
              <a:defRPr sz="1600">
                <a:solidFill>
                  <a:schemeClr val="tx1"/>
                </a:solidFill>
                <a:latin typeface="Calibri" pitchFamily="34" charset="0"/>
                <a:ea typeface="宋体" charset="-122"/>
              </a:defRPr>
            </a:lvl4pPr>
            <a:lvl5pPr marL="2057400" indent="-228600" eaLnBrk="0" hangingPunct="0">
              <a:defRPr sz="1600">
                <a:solidFill>
                  <a:schemeClr val="tx1"/>
                </a:solidFill>
                <a:latin typeface="Calibri" pitchFamily="34" charset="0"/>
                <a:ea typeface="宋体" charset="-122"/>
              </a:defRPr>
            </a:lvl5pPr>
            <a:lvl6pPr marL="2514600" indent="-228600" eaLnBrk="0" fontAlgn="base" hangingPunct="0">
              <a:spcBef>
                <a:spcPct val="0"/>
              </a:spcBef>
              <a:spcAft>
                <a:spcPct val="0"/>
              </a:spcAft>
              <a:defRPr sz="1600">
                <a:solidFill>
                  <a:schemeClr val="tx1"/>
                </a:solidFill>
                <a:latin typeface="Calibri" pitchFamily="34" charset="0"/>
                <a:ea typeface="宋体" charset="-122"/>
              </a:defRPr>
            </a:lvl6pPr>
            <a:lvl7pPr marL="2971800" indent="-228600" eaLnBrk="0" fontAlgn="base" hangingPunct="0">
              <a:spcBef>
                <a:spcPct val="0"/>
              </a:spcBef>
              <a:spcAft>
                <a:spcPct val="0"/>
              </a:spcAft>
              <a:defRPr sz="1600">
                <a:solidFill>
                  <a:schemeClr val="tx1"/>
                </a:solidFill>
                <a:latin typeface="Calibri" pitchFamily="34" charset="0"/>
                <a:ea typeface="宋体" charset="-122"/>
              </a:defRPr>
            </a:lvl7pPr>
            <a:lvl8pPr marL="3429000" indent="-228600" eaLnBrk="0" fontAlgn="base" hangingPunct="0">
              <a:spcBef>
                <a:spcPct val="0"/>
              </a:spcBef>
              <a:spcAft>
                <a:spcPct val="0"/>
              </a:spcAft>
              <a:defRPr sz="1600">
                <a:solidFill>
                  <a:schemeClr val="tx1"/>
                </a:solidFill>
                <a:latin typeface="Calibri" pitchFamily="34" charset="0"/>
                <a:ea typeface="宋体" charset="-122"/>
              </a:defRPr>
            </a:lvl8pPr>
            <a:lvl9pPr marL="3886200" indent="-228600" eaLnBrk="0" fontAlgn="base" hangingPunct="0">
              <a:spcBef>
                <a:spcPct val="0"/>
              </a:spcBef>
              <a:spcAft>
                <a:spcPct val="0"/>
              </a:spcAft>
              <a:defRPr sz="1600">
                <a:solidFill>
                  <a:schemeClr val="tx1"/>
                </a:solidFill>
                <a:latin typeface="Calibri" pitchFamily="34" charset="0"/>
                <a:ea typeface="宋体" charset="-122"/>
              </a:defRPr>
            </a:lvl9pPr>
          </a:lstStyle>
          <a:p>
            <a:pPr algn="ctr" eaLnBrk="1" hangingPunct="1"/>
            <a:r>
              <a:rPr lang="zh-CN" altLang="en-US" sz="1200" b="1" dirty="0">
                <a:latin typeface="华文中宋" pitchFamily="2" charset="-122"/>
                <a:ea typeface="华文中宋" pitchFamily="2" charset="-122"/>
              </a:rPr>
              <a:t>天津亚实动力</a:t>
            </a:r>
            <a:r>
              <a:rPr lang="zh-CN" altLang="en-US" sz="900" b="1" dirty="0">
                <a:latin typeface="华文中宋" pitchFamily="2" charset="-122"/>
                <a:ea typeface="华文中宋" pitchFamily="2" charset="-122"/>
              </a:rPr>
              <a:t>（水箱）</a:t>
            </a:r>
          </a:p>
        </p:txBody>
      </p:sp>
      <p:sp>
        <p:nvSpPr>
          <p:cNvPr id="110" name="圆角矩形 109"/>
          <p:cNvSpPr/>
          <p:nvPr/>
        </p:nvSpPr>
        <p:spPr>
          <a:xfrm>
            <a:off x="3782826" y="4232261"/>
            <a:ext cx="1738506" cy="144012"/>
          </a:xfrm>
          <a:prstGeom prst="roundRect">
            <a:avLst/>
          </a:prstGeom>
          <a:solidFill>
            <a:schemeClr val="accent1">
              <a:lumMod val="40000"/>
              <a:lumOff val="60000"/>
            </a:schemeClr>
          </a:solidFill>
          <a:ln w="3175">
            <a:solidFill>
              <a:schemeClr val="accent1"/>
            </a:solidFill>
          </a:ln>
          <a:effectLst>
            <a:innerShdw>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1600">
                <a:solidFill>
                  <a:schemeClr val="tx1"/>
                </a:solidFill>
                <a:latin typeface="Calibri" pitchFamily="34" charset="0"/>
                <a:ea typeface="宋体" charset="-122"/>
              </a:defRPr>
            </a:lvl1pPr>
            <a:lvl2pPr marL="742950" indent="-285750" eaLnBrk="0" hangingPunct="0">
              <a:defRPr sz="1600">
                <a:solidFill>
                  <a:schemeClr val="tx1"/>
                </a:solidFill>
                <a:latin typeface="Calibri" pitchFamily="34" charset="0"/>
                <a:ea typeface="宋体" charset="-122"/>
              </a:defRPr>
            </a:lvl2pPr>
            <a:lvl3pPr marL="1143000" indent="-228600" eaLnBrk="0" hangingPunct="0">
              <a:defRPr sz="1600">
                <a:solidFill>
                  <a:schemeClr val="tx1"/>
                </a:solidFill>
                <a:latin typeface="Calibri" pitchFamily="34" charset="0"/>
                <a:ea typeface="宋体" charset="-122"/>
              </a:defRPr>
            </a:lvl3pPr>
            <a:lvl4pPr marL="1600200" indent="-228600" eaLnBrk="0" hangingPunct="0">
              <a:defRPr sz="1600">
                <a:solidFill>
                  <a:schemeClr val="tx1"/>
                </a:solidFill>
                <a:latin typeface="Calibri" pitchFamily="34" charset="0"/>
                <a:ea typeface="宋体" charset="-122"/>
              </a:defRPr>
            </a:lvl4pPr>
            <a:lvl5pPr marL="2057400" indent="-228600" eaLnBrk="0" hangingPunct="0">
              <a:defRPr sz="1600">
                <a:solidFill>
                  <a:schemeClr val="tx1"/>
                </a:solidFill>
                <a:latin typeface="Calibri" pitchFamily="34" charset="0"/>
                <a:ea typeface="宋体" charset="-122"/>
              </a:defRPr>
            </a:lvl5pPr>
            <a:lvl6pPr marL="2514600" indent="-228600" eaLnBrk="0" fontAlgn="base" hangingPunct="0">
              <a:spcBef>
                <a:spcPct val="0"/>
              </a:spcBef>
              <a:spcAft>
                <a:spcPct val="0"/>
              </a:spcAft>
              <a:defRPr sz="1600">
                <a:solidFill>
                  <a:schemeClr val="tx1"/>
                </a:solidFill>
                <a:latin typeface="Calibri" pitchFamily="34" charset="0"/>
                <a:ea typeface="宋体" charset="-122"/>
              </a:defRPr>
            </a:lvl6pPr>
            <a:lvl7pPr marL="2971800" indent="-228600" eaLnBrk="0" fontAlgn="base" hangingPunct="0">
              <a:spcBef>
                <a:spcPct val="0"/>
              </a:spcBef>
              <a:spcAft>
                <a:spcPct val="0"/>
              </a:spcAft>
              <a:defRPr sz="1600">
                <a:solidFill>
                  <a:schemeClr val="tx1"/>
                </a:solidFill>
                <a:latin typeface="Calibri" pitchFamily="34" charset="0"/>
                <a:ea typeface="宋体" charset="-122"/>
              </a:defRPr>
            </a:lvl7pPr>
            <a:lvl8pPr marL="3429000" indent="-228600" eaLnBrk="0" fontAlgn="base" hangingPunct="0">
              <a:spcBef>
                <a:spcPct val="0"/>
              </a:spcBef>
              <a:spcAft>
                <a:spcPct val="0"/>
              </a:spcAft>
              <a:defRPr sz="1600">
                <a:solidFill>
                  <a:schemeClr val="tx1"/>
                </a:solidFill>
                <a:latin typeface="Calibri" pitchFamily="34" charset="0"/>
                <a:ea typeface="宋体" charset="-122"/>
              </a:defRPr>
            </a:lvl8pPr>
            <a:lvl9pPr marL="3886200" indent="-228600" eaLnBrk="0" fontAlgn="base" hangingPunct="0">
              <a:spcBef>
                <a:spcPct val="0"/>
              </a:spcBef>
              <a:spcAft>
                <a:spcPct val="0"/>
              </a:spcAft>
              <a:defRPr sz="1600">
                <a:solidFill>
                  <a:schemeClr val="tx1"/>
                </a:solidFill>
                <a:latin typeface="Calibri" pitchFamily="34" charset="0"/>
                <a:ea typeface="宋体" charset="-122"/>
              </a:defRPr>
            </a:lvl9pPr>
          </a:lstStyle>
          <a:p>
            <a:pPr algn="ctr" eaLnBrk="1" hangingPunct="1"/>
            <a:r>
              <a:rPr lang="zh-CN" altLang="en-US" sz="1200" b="1" dirty="0">
                <a:latin typeface="华文中宋" pitchFamily="2" charset="-122"/>
                <a:ea typeface="华文中宋" pitchFamily="2" charset="-122"/>
              </a:rPr>
              <a:t>无锡卡特铂金斯</a:t>
            </a:r>
            <a:r>
              <a:rPr lang="zh-CN" altLang="en-US" sz="900" b="1" dirty="0">
                <a:latin typeface="华文中宋" pitchFamily="2" charset="-122"/>
                <a:ea typeface="华文中宋" pitchFamily="2" charset="-122"/>
              </a:rPr>
              <a:t>（水箱）</a:t>
            </a:r>
          </a:p>
        </p:txBody>
      </p:sp>
      <p:sp>
        <p:nvSpPr>
          <p:cNvPr id="111" name="椭圆 110"/>
          <p:cNvSpPr>
            <a:spLocks noChangeAspect="1"/>
          </p:cNvSpPr>
          <p:nvPr/>
        </p:nvSpPr>
        <p:spPr>
          <a:xfrm>
            <a:off x="5832875" y="4504993"/>
            <a:ext cx="77787"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srgbClr val="FFFFFF"/>
              </a:solidFill>
            </a:endParaRPr>
          </a:p>
        </p:txBody>
      </p:sp>
      <p:sp>
        <p:nvSpPr>
          <p:cNvPr id="112" name="椭圆 111"/>
          <p:cNvSpPr>
            <a:spLocks noChangeAspect="1"/>
          </p:cNvSpPr>
          <p:nvPr/>
        </p:nvSpPr>
        <p:spPr>
          <a:xfrm>
            <a:off x="5667775" y="4497051"/>
            <a:ext cx="77787"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srgbClr val="FFFFFF"/>
              </a:solidFill>
            </a:endParaRPr>
          </a:p>
        </p:txBody>
      </p:sp>
      <p:sp>
        <p:nvSpPr>
          <p:cNvPr id="113" name="圆角矩形 112"/>
          <p:cNvSpPr/>
          <p:nvPr/>
        </p:nvSpPr>
        <p:spPr>
          <a:xfrm>
            <a:off x="870369" y="4760248"/>
            <a:ext cx="1437679" cy="452386"/>
          </a:xfrm>
          <a:prstGeom prst="roundRect">
            <a:avLst/>
          </a:prstGeom>
          <a:solidFill>
            <a:srgbClr val="CCFF99"/>
          </a:solidFill>
          <a:ln w="3175">
            <a:solidFill>
              <a:schemeClr val="accent1"/>
            </a:solidFill>
          </a:ln>
          <a:effectLst>
            <a:innerShdw>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b"/>
          <a:lstStyle>
            <a:lvl1pPr eaLnBrk="0" hangingPunct="0">
              <a:defRPr sz="1600">
                <a:solidFill>
                  <a:schemeClr val="tx1"/>
                </a:solidFill>
                <a:latin typeface="Calibri" pitchFamily="34" charset="0"/>
                <a:ea typeface="宋体" charset="-122"/>
              </a:defRPr>
            </a:lvl1pPr>
            <a:lvl2pPr marL="742950" indent="-285750" eaLnBrk="0" hangingPunct="0">
              <a:defRPr sz="1600">
                <a:solidFill>
                  <a:schemeClr val="tx1"/>
                </a:solidFill>
                <a:latin typeface="Calibri" pitchFamily="34" charset="0"/>
                <a:ea typeface="宋体" charset="-122"/>
              </a:defRPr>
            </a:lvl2pPr>
            <a:lvl3pPr marL="1143000" indent="-228600" eaLnBrk="0" hangingPunct="0">
              <a:defRPr sz="1600">
                <a:solidFill>
                  <a:schemeClr val="tx1"/>
                </a:solidFill>
                <a:latin typeface="Calibri" pitchFamily="34" charset="0"/>
                <a:ea typeface="宋体" charset="-122"/>
              </a:defRPr>
            </a:lvl3pPr>
            <a:lvl4pPr marL="1600200" indent="-228600" eaLnBrk="0" hangingPunct="0">
              <a:defRPr sz="1600">
                <a:solidFill>
                  <a:schemeClr val="tx1"/>
                </a:solidFill>
                <a:latin typeface="Calibri" pitchFamily="34" charset="0"/>
                <a:ea typeface="宋体" charset="-122"/>
              </a:defRPr>
            </a:lvl4pPr>
            <a:lvl5pPr marL="2057400" indent="-228600" eaLnBrk="0" hangingPunct="0">
              <a:defRPr sz="1600">
                <a:solidFill>
                  <a:schemeClr val="tx1"/>
                </a:solidFill>
                <a:latin typeface="Calibri" pitchFamily="34" charset="0"/>
                <a:ea typeface="宋体" charset="-122"/>
              </a:defRPr>
            </a:lvl5pPr>
            <a:lvl6pPr marL="2514600" indent="-228600" eaLnBrk="0" fontAlgn="base" hangingPunct="0">
              <a:spcBef>
                <a:spcPct val="0"/>
              </a:spcBef>
              <a:spcAft>
                <a:spcPct val="0"/>
              </a:spcAft>
              <a:defRPr sz="1600">
                <a:solidFill>
                  <a:schemeClr val="tx1"/>
                </a:solidFill>
                <a:latin typeface="Calibri" pitchFamily="34" charset="0"/>
                <a:ea typeface="宋体" charset="-122"/>
              </a:defRPr>
            </a:lvl6pPr>
            <a:lvl7pPr marL="2971800" indent="-228600" eaLnBrk="0" fontAlgn="base" hangingPunct="0">
              <a:spcBef>
                <a:spcPct val="0"/>
              </a:spcBef>
              <a:spcAft>
                <a:spcPct val="0"/>
              </a:spcAft>
              <a:defRPr sz="1600">
                <a:solidFill>
                  <a:schemeClr val="tx1"/>
                </a:solidFill>
                <a:latin typeface="Calibri" pitchFamily="34" charset="0"/>
                <a:ea typeface="宋体" charset="-122"/>
              </a:defRPr>
            </a:lvl7pPr>
            <a:lvl8pPr marL="3429000" indent="-228600" eaLnBrk="0" fontAlgn="base" hangingPunct="0">
              <a:spcBef>
                <a:spcPct val="0"/>
              </a:spcBef>
              <a:spcAft>
                <a:spcPct val="0"/>
              </a:spcAft>
              <a:defRPr sz="1600">
                <a:solidFill>
                  <a:schemeClr val="tx1"/>
                </a:solidFill>
                <a:latin typeface="Calibri" pitchFamily="34" charset="0"/>
                <a:ea typeface="宋体" charset="-122"/>
              </a:defRPr>
            </a:lvl8pPr>
            <a:lvl9pPr marL="3886200" indent="-228600" eaLnBrk="0" fontAlgn="base" hangingPunct="0">
              <a:spcBef>
                <a:spcPct val="0"/>
              </a:spcBef>
              <a:spcAft>
                <a:spcPct val="0"/>
              </a:spcAft>
              <a:defRPr sz="1600">
                <a:solidFill>
                  <a:schemeClr val="tx1"/>
                </a:solidFill>
                <a:latin typeface="Calibri" pitchFamily="34" charset="0"/>
                <a:ea typeface="宋体" charset="-122"/>
              </a:defRPr>
            </a:lvl9pPr>
          </a:lstStyle>
          <a:p>
            <a:pPr algn="ctr" eaLnBrk="1" hangingPunct="1">
              <a:lnSpc>
                <a:spcPts val="1000"/>
              </a:lnSpc>
            </a:pPr>
            <a:r>
              <a:rPr lang="zh-CN" altLang="en-US" sz="1200" dirty="0">
                <a:latin typeface="华文中宋" pitchFamily="2" charset="-122"/>
                <a:ea typeface="华文中宋" pitchFamily="2" charset="-122"/>
              </a:rPr>
              <a:t>神钢建机</a:t>
            </a:r>
            <a:endParaRPr lang="en-US" altLang="zh-CN" sz="1200" dirty="0">
              <a:latin typeface="华文中宋" pitchFamily="2" charset="-122"/>
              <a:ea typeface="华文中宋" pitchFamily="2" charset="-122"/>
            </a:endParaRPr>
          </a:p>
          <a:p>
            <a:pPr algn="ctr" eaLnBrk="1" hangingPunct="1">
              <a:lnSpc>
                <a:spcPts val="1000"/>
              </a:lnSpc>
            </a:pPr>
            <a:r>
              <a:rPr lang="zh-CN" altLang="en-US" sz="1000" dirty="0">
                <a:latin typeface="华文中宋" pitchFamily="2" charset="-122"/>
                <a:ea typeface="华文中宋" pitchFamily="2" charset="-122"/>
              </a:rPr>
              <a:t>（建机空调系统）</a:t>
            </a:r>
            <a:endParaRPr lang="zh-CN" altLang="en-US" dirty="0">
              <a:latin typeface="华文中宋" pitchFamily="2" charset="-122"/>
              <a:ea typeface="华文中宋" pitchFamily="2" charset="-122"/>
            </a:endParaRPr>
          </a:p>
        </p:txBody>
      </p:sp>
      <p:sp>
        <p:nvSpPr>
          <p:cNvPr id="114" name="Text Box 71"/>
          <p:cNvSpPr txBox="1">
            <a:spLocks noChangeArrowheads="1"/>
          </p:cNvSpPr>
          <p:nvPr/>
        </p:nvSpPr>
        <p:spPr bwMode="auto">
          <a:xfrm>
            <a:off x="1135692" y="5204952"/>
            <a:ext cx="1131776" cy="2539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sz="1600">
                <a:solidFill>
                  <a:schemeClr val="tx1"/>
                </a:solidFill>
                <a:latin typeface="Calibri" pitchFamily="34" charset="0"/>
                <a:ea typeface="宋体" charset="-122"/>
              </a:defRPr>
            </a:lvl1pPr>
            <a:lvl2pPr marL="742950" indent="-285750" eaLnBrk="0" hangingPunct="0">
              <a:defRPr sz="1600">
                <a:solidFill>
                  <a:schemeClr val="tx1"/>
                </a:solidFill>
                <a:latin typeface="Calibri" pitchFamily="34" charset="0"/>
                <a:ea typeface="宋体" charset="-122"/>
              </a:defRPr>
            </a:lvl2pPr>
            <a:lvl3pPr marL="1143000" indent="-228600" eaLnBrk="0" hangingPunct="0">
              <a:defRPr sz="1600">
                <a:solidFill>
                  <a:schemeClr val="tx1"/>
                </a:solidFill>
                <a:latin typeface="Calibri" pitchFamily="34" charset="0"/>
                <a:ea typeface="宋体" charset="-122"/>
              </a:defRPr>
            </a:lvl3pPr>
            <a:lvl4pPr marL="1600200" indent="-228600" eaLnBrk="0" hangingPunct="0">
              <a:defRPr sz="1600">
                <a:solidFill>
                  <a:schemeClr val="tx1"/>
                </a:solidFill>
                <a:latin typeface="Calibri" pitchFamily="34" charset="0"/>
                <a:ea typeface="宋体" charset="-122"/>
              </a:defRPr>
            </a:lvl4pPr>
            <a:lvl5pPr marL="2057400" indent="-228600" eaLnBrk="0" hangingPunct="0">
              <a:defRPr sz="1600">
                <a:solidFill>
                  <a:schemeClr val="tx1"/>
                </a:solidFill>
                <a:latin typeface="Calibri" pitchFamily="34" charset="0"/>
                <a:ea typeface="宋体" charset="-122"/>
              </a:defRPr>
            </a:lvl5pPr>
            <a:lvl6pPr marL="2514600" indent="-228600" eaLnBrk="0" fontAlgn="base" hangingPunct="0">
              <a:spcBef>
                <a:spcPct val="0"/>
              </a:spcBef>
              <a:spcAft>
                <a:spcPct val="0"/>
              </a:spcAft>
              <a:defRPr sz="1600">
                <a:solidFill>
                  <a:schemeClr val="tx1"/>
                </a:solidFill>
                <a:latin typeface="Calibri" pitchFamily="34" charset="0"/>
                <a:ea typeface="宋体" charset="-122"/>
              </a:defRPr>
            </a:lvl6pPr>
            <a:lvl7pPr marL="2971800" indent="-228600" eaLnBrk="0" fontAlgn="base" hangingPunct="0">
              <a:spcBef>
                <a:spcPct val="0"/>
              </a:spcBef>
              <a:spcAft>
                <a:spcPct val="0"/>
              </a:spcAft>
              <a:defRPr sz="1600">
                <a:solidFill>
                  <a:schemeClr val="tx1"/>
                </a:solidFill>
                <a:latin typeface="Calibri" pitchFamily="34" charset="0"/>
                <a:ea typeface="宋体" charset="-122"/>
              </a:defRPr>
            </a:lvl7pPr>
            <a:lvl8pPr marL="3429000" indent="-228600" eaLnBrk="0" fontAlgn="base" hangingPunct="0">
              <a:spcBef>
                <a:spcPct val="0"/>
              </a:spcBef>
              <a:spcAft>
                <a:spcPct val="0"/>
              </a:spcAft>
              <a:defRPr sz="1600">
                <a:solidFill>
                  <a:schemeClr val="tx1"/>
                </a:solidFill>
                <a:latin typeface="Calibri" pitchFamily="34" charset="0"/>
                <a:ea typeface="宋体" charset="-122"/>
              </a:defRPr>
            </a:lvl8pPr>
            <a:lvl9pPr marL="3886200" indent="-228600" eaLnBrk="0" fontAlgn="base" hangingPunct="0">
              <a:spcBef>
                <a:spcPct val="0"/>
              </a:spcBef>
              <a:spcAft>
                <a:spcPct val="0"/>
              </a:spcAft>
              <a:defRPr sz="1600">
                <a:solidFill>
                  <a:schemeClr val="tx1"/>
                </a:solidFill>
                <a:latin typeface="Calibri" pitchFamily="34" charset="0"/>
                <a:ea typeface="宋体" charset="-122"/>
              </a:defRPr>
            </a:lvl9pPr>
          </a:lstStyle>
          <a:p>
            <a:pPr eaLnBrk="1" hangingPunct="1"/>
            <a:r>
              <a:rPr lang="en-US" altLang="zh-CN" sz="1050" b="1" dirty="0">
                <a:ea typeface="华文中宋" pitchFamily="2" charset="-122"/>
              </a:rPr>
              <a:t> Kobelco (HVAC)</a:t>
            </a:r>
          </a:p>
        </p:txBody>
      </p:sp>
      <p:sp>
        <p:nvSpPr>
          <p:cNvPr id="116" name="椭圆 115"/>
          <p:cNvSpPr>
            <a:spLocks noChangeAspect="1"/>
          </p:cNvSpPr>
          <p:nvPr/>
        </p:nvSpPr>
        <p:spPr>
          <a:xfrm>
            <a:off x="4988630" y="2932093"/>
            <a:ext cx="76200"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srgbClr val="FFFFFF"/>
              </a:solidFill>
            </a:endParaRPr>
          </a:p>
        </p:txBody>
      </p:sp>
      <p:sp>
        <p:nvSpPr>
          <p:cNvPr id="117" name="椭圆 116"/>
          <p:cNvSpPr>
            <a:spLocks noChangeAspect="1"/>
          </p:cNvSpPr>
          <p:nvPr/>
        </p:nvSpPr>
        <p:spPr>
          <a:xfrm>
            <a:off x="5550299" y="4317668"/>
            <a:ext cx="77787"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srgbClr val="FFFFFF"/>
              </a:solidFill>
            </a:endParaRPr>
          </a:p>
        </p:txBody>
      </p:sp>
      <p:sp>
        <p:nvSpPr>
          <p:cNvPr id="118" name="椭圆 117"/>
          <p:cNvSpPr>
            <a:spLocks noChangeAspect="1"/>
          </p:cNvSpPr>
          <p:nvPr/>
        </p:nvSpPr>
        <p:spPr>
          <a:xfrm>
            <a:off x="5289472" y="3297316"/>
            <a:ext cx="79375"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srgbClr val="FFFFFF"/>
              </a:solidFill>
            </a:endParaRPr>
          </a:p>
        </p:txBody>
      </p:sp>
      <p:sp>
        <p:nvSpPr>
          <p:cNvPr id="119" name="椭圆 118"/>
          <p:cNvSpPr>
            <a:spLocks noChangeAspect="1"/>
          </p:cNvSpPr>
          <p:nvPr/>
        </p:nvSpPr>
        <p:spPr>
          <a:xfrm>
            <a:off x="2416108" y="4894290"/>
            <a:ext cx="77787"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srgbClr val="FFFFFF"/>
              </a:solidFill>
            </a:endParaRPr>
          </a:p>
        </p:txBody>
      </p:sp>
      <p:sp>
        <p:nvSpPr>
          <p:cNvPr id="120" name="椭圆 119"/>
          <p:cNvSpPr>
            <a:spLocks noChangeAspect="1"/>
          </p:cNvSpPr>
          <p:nvPr/>
        </p:nvSpPr>
        <p:spPr>
          <a:xfrm>
            <a:off x="2530143" y="4628945"/>
            <a:ext cx="77788"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srgbClr val="FFFFFF"/>
              </a:solidFill>
            </a:endParaRPr>
          </a:p>
        </p:txBody>
      </p:sp>
      <p:sp>
        <p:nvSpPr>
          <p:cNvPr id="121" name="椭圆 120"/>
          <p:cNvSpPr/>
          <p:nvPr/>
        </p:nvSpPr>
        <p:spPr>
          <a:xfrm>
            <a:off x="2580932" y="4527624"/>
            <a:ext cx="878544" cy="130693"/>
          </a:xfrm>
          <a:prstGeom prst="ellipse">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500">
              <a:solidFill>
                <a:srgbClr val="FF0000"/>
              </a:solidFill>
              <a:latin typeface="Arial" charset="0"/>
              <a:cs typeface="Arial" charset="0"/>
            </a:endParaRPr>
          </a:p>
        </p:txBody>
      </p:sp>
      <p:sp>
        <p:nvSpPr>
          <p:cNvPr id="122" name="Rectangle 33"/>
          <p:cNvSpPr>
            <a:spLocks noChangeArrowheads="1"/>
          </p:cNvSpPr>
          <p:nvPr/>
        </p:nvSpPr>
        <p:spPr bwMode="auto">
          <a:xfrm>
            <a:off x="2721593" y="4538357"/>
            <a:ext cx="86630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sz="900" b="1" i="1" dirty="0">
                <a:solidFill>
                  <a:srgbClr val="FF0000"/>
                </a:solidFill>
                <a:latin typeface="SimHei" pitchFamily="49" charset="-122"/>
                <a:ea typeface="SimHei" pitchFamily="49" charset="-122"/>
              </a:rPr>
              <a:t>YSD</a:t>
            </a:r>
            <a:r>
              <a:rPr lang="zh-CN" altLang="en-US" sz="900" b="1" i="1" dirty="0">
                <a:solidFill>
                  <a:srgbClr val="FF0000"/>
                </a:solidFill>
                <a:latin typeface="SimHei" pitchFamily="49" charset="-122"/>
                <a:ea typeface="SimHei" pitchFamily="49" charset="-122"/>
              </a:rPr>
              <a:t>成都分公司</a:t>
            </a:r>
            <a:endParaRPr lang="en-US" altLang="zh-CN" sz="900" b="1" dirty="0">
              <a:solidFill>
                <a:schemeClr val="bg2"/>
              </a:solidFill>
            </a:endParaRPr>
          </a:p>
        </p:txBody>
      </p:sp>
      <p:sp>
        <p:nvSpPr>
          <p:cNvPr id="123" name="Text Box 70"/>
          <p:cNvSpPr txBox="1">
            <a:spLocks noChangeArrowheads="1"/>
          </p:cNvSpPr>
          <p:nvPr/>
        </p:nvSpPr>
        <p:spPr bwMode="auto">
          <a:xfrm>
            <a:off x="3789205" y="4030508"/>
            <a:ext cx="1423960"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sz="1600">
                <a:solidFill>
                  <a:schemeClr val="tx1"/>
                </a:solidFill>
                <a:latin typeface="Calibri" pitchFamily="34" charset="0"/>
                <a:ea typeface="宋体" charset="-122"/>
              </a:defRPr>
            </a:lvl1pPr>
            <a:lvl2pPr marL="742950" indent="-285750" eaLnBrk="0" hangingPunct="0">
              <a:defRPr sz="1600">
                <a:solidFill>
                  <a:schemeClr val="tx1"/>
                </a:solidFill>
                <a:latin typeface="Calibri" pitchFamily="34" charset="0"/>
                <a:ea typeface="宋体" charset="-122"/>
              </a:defRPr>
            </a:lvl2pPr>
            <a:lvl3pPr marL="1143000" indent="-228600" eaLnBrk="0" hangingPunct="0">
              <a:defRPr sz="1600">
                <a:solidFill>
                  <a:schemeClr val="tx1"/>
                </a:solidFill>
                <a:latin typeface="Calibri" pitchFamily="34" charset="0"/>
                <a:ea typeface="宋体" charset="-122"/>
              </a:defRPr>
            </a:lvl3pPr>
            <a:lvl4pPr marL="1600200" indent="-228600" eaLnBrk="0" hangingPunct="0">
              <a:defRPr sz="1600">
                <a:solidFill>
                  <a:schemeClr val="tx1"/>
                </a:solidFill>
                <a:latin typeface="Calibri" pitchFamily="34" charset="0"/>
                <a:ea typeface="宋体" charset="-122"/>
              </a:defRPr>
            </a:lvl4pPr>
            <a:lvl5pPr marL="2057400" indent="-228600" eaLnBrk="0" hangingPunct="0">
              <a:defRPr sz="1600">
                <a:solidFill>
                  <a:schemeClr val="tx1"/>
                </a:solidFill>
                <a:latin typeface="Calibri" pitchFamily="34" charset="0"/>
                <a:ea typeface="宋体" charset="-122"/>
              </a:defRPr>
            </a:lvl5pPr>
            <a:lvl6pPr marL="2514600" indent="-228600" eaLnBrk="0" fontAlgn="base" hangingPunct="0">
              <a:spcBef>
                <a:spcPct val="0"/>
              </a:spcBef>
              <a:spcAft>
                <a:spcPct val="0"/>
              </a:spcAft>
              <a:defRPr sz="1600">
                <a:solidFill>
                  <a:schemeClr val="tx1"/>
                </a:solidFill>
                <a:latin typeface="Calibri" pitchFamily="34" charset="0"/>
                <a:ea typeface="宋体" charset="-122"/>
              </a:defRPr>
            </a:lvl6pPr>
            <a:lvl7pPr marL="2971800" indent="-228600" eaLnBrk="0" fontAlgn="base" hangingPunct="0">
              <a:spcBef>
                <a:spcPct val="0"/>
              </a:spcBef>
              <a:spcAft>
                <a:spcPct val="0"/>
              </a:spcAft>
              <a:defRPr sz="1600">
                <a:solidFill>
                  <a:schemeClr val="tx1"/>
                </a:solidFill>
                <a:latin typeface="Calibri" pitchFamily="34" charset="0"/>
                <a:ea typeface="宋体" charset="-122"/>
              </a:defRPr>
            </a:lvl7pPr>
            <a:lvl8pPr marL="3429000" indent="-228600" eaLnBrk="0" fontAlgn="base" hangingPunct="0">
              <a:spcBef>
                <a:spcPct val="0"/>
              </a:spcBef>
              <a:spcAft>
                <a:spcPct val="0"/>
              </a:spcAft>
              <a:defRPr sz="1600">
                <a:solidFill>
                  <a:schemeClr val="tx1"/>
                </a:solidFill>
                <a:latin typeface="Calibri" pitchFamily="34" charset="0"/>
                <a:ea typeface="宋体" charset="-122"/>
              </a:defRPr>
            </a:lvl8pPr>
            <a:lvl9pPr marL="3886200" indent="-228600" eaLnBrk="0" fontAlgn="base" hangingPunct="0">
              <a:spcBef>
                <a:spcPct val="0"/>
              </a:spcBef>
              <a:spcAft>
                <a:spcPct val="0"/>
              </a:spcAft>
              <a:defRPr sz="1600">
                <a:solidFill>
                  <a:schemeClr val="tx1"/>
                </a:solidFill>
                <a:latin typeface="Calibri" pitchFamily="34" charset="0"/>
                <a:ea typeface="宋体" charset="-122"/>
              </a:defRPr>
            </a:lvl9pPr>
          </a:lstStyle>
          <a:p>
            <a:pPr eaLnBrk="1" hangingPunct="1"/>
            <a:r>
              <a:rPr lang="en-US" altLang="zh-CN" sz="1000" b="1" dirty="0">
                <a:latin typeface="Arial" charset="0"/>
                <a:ea typeface="华文中宋" pitchFamily="2" charset="-122"/>
                <a:cs typeface="Arial" charset="0"/>
              </a:rPr>
              <a:t>Perkins</a:t>
            </a:r>
            <a:r>
              <a:rPr lang="en-US" altLang="zh-CN" sz="1000" b="1" dirty="0">
                <a:ea typeface="华文中宋" pitchFamily="2" charset="-122"/>
                <a:cs typeface="Arial" charset="0"/>
              </a:rPr>
              <a:t> </a:t>
            </a:r>
            <a:r>
              <a:rPr lang="en-US" altLang="zh-CN" sz="700" b="1" dirty="0">
                <a:ea typeface="华文中宋" pitchFamily="2" charset="-122"/>
                <a:cs typeface="Arial" charset="0"/>
              </a:rPr>
              <a:t>(Radiator)</a:t>
            </a:r>
          </a:p>
        </p:txBody>
      </p:sp>
      <p:sp>
        <p:nvSpPr>
          <p:cNvPr id="124" name="Text Box 70"/>
          <p:cNvSpPr txBox="1">
            <a:spLocks noChangeArrowheads="1"/>
          </p:cNvSpPr>
          <p:nvPr/>
        </p:nvSpPr>
        <p:spPr bwMode="auto">
          <a:xfrm>
            <a:off x="4853942" y="5110837"/>
            <a:ext cx="142545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sz="1600">
                <a:solidFill>
                  <a:schemeClr val="tx1"/>
                </a:solidFill>
                <a:latin typeface="Calibri" pitchFamily="34" charset="0"/>
                <a:ea typeface="宋体" charset="-122"/>
              </a:defRPr>
            </a:lvl1pPr>
            <a:lvl2pPr marL="742950" indent="-285750" eaLnBrk="0" hangingPunct="0">
              <a:defRPr sz="1600">
                <a:solidFill>
                  <a:schemeClr val="tx1"/>
                </a:solidFill>
                <a:latin typeface="Calibri" pitchFamily="34" charset="0"/>
                <a:ea typeface="宋体" charset="-122"/>
              </a:defRPr>
            </a:lvl2pPr>
            <a:lvl3pPr marL="1143000" indent="-228600" eaLnBrk="0" hangingPunct="0">
              <a:defRPr sz="1600">
                <a:solidFill>
                  <a:schemeClr val="tx1"/>
                </a:solidFill>
                <a:latin typeface="Calibri" pitchFamily="34" charset="0"/>
                <a:ea typeface="宋体" charset="-122"/>
              </a:defRPr>
            </a:lvl3pPr>
            <a:lvl4pPr marL="1600200" indent="-228600" eaLnBrk="0" hangingPunct="0">
              <a:defRPr sz="1600">
                <a:solidFill>
                  <a:schemeClr val="tx1"/>
                </a:solidFill>
                <a:latin typeface="Calibri" pitchFamily="34" charset="0"/>
                <a:ea typeface="宋体" charset="-122"/>
              </a:defRPr>
            </a:lvl4pPr>
            <a:lvl5pPr marL="2057400" indent="-228600" eaLnBrk="0" hangingPunct="0">
              <a:defRPr sz="1600">
                <a:solidFill>
                  <a:schemeClr val="tx1"/>
                </a:solidFill>
                <a:latin typeface="Calibri" pitchFamily="34" charset="0"/>
                <a:ea typeface="宋体" charset="-122"/>
              </a:defRPr>
            </a:lvl5pPr>
            <a:lvl6pPr marL="2514600" indent="-228600" eaLnBrk="0" fontAlgn="base" hangingPunct="0">
              <a:spcBef>
                <a:spcPct val="0"/>
              </a:spcBef>
              <a:spcAft>
                <a:spcPct val="0"/>
              </a:spcAft>
              <a:defRPr sz="1600">
                <a:solidFill>
                  <a:schemeClr val="tx1"/>
                </a:solidFill>
                <a:latin typeface="Calibri" pitchFamily="34" charset="0"/>
                <a:ea typeface="宋体" charset="-122"/>
              </a:defRPr>
            </a:lvl6pPr>
            <a:lvl7pPr marL="2971800" indent="-228600" eaLnBrk="0" fontAlgn="base" hangingPunct="0">
              <a:spcBef>
                <a:spcPct val="0"/>
              </a:spcBef>
              <a:spcAft>
                <a:spcPct val="0"/>
              </a:spcAft>
              <a:defRPr sz="1600">
                <a:solidFill>
                  <a:schemeClr val="tx1"/>
                </a:solidFill>
                <a:latin typeface="Calibri" pitchFamily="34" charset="0"/>
                <a:ea typeface="宋体" charset="-122"/>
              </a:defRPr>
            </a:lvl7pPr>
            <a:lvl8pPr marL="3429000" indent="-228600" eaLnBrk="0" fontAlgn="base" hangingPunct="0">
              <a:spcBef>
                <a:spcPct val="0"/>
              </a:spcBef>
              <a:spcAft>
                <a:spcPct val="0"/>
              </a:spcAft>
              <a:defRPr sz="1600">
                <a:solidFill>
                  <a:schemeClr val="tx1"/>
                </a:solidFill>
                <a:latin typeface="Calibri" pitchFamily="34" charset="0"/>
                <a:ea typeface="宋体" charset="-122"/>
              </a:defRPr>
            </a:lvl8pPr>
            <a:lvl9pPr marL="3886200" indent="-228600" eaLnBrk="0" fontAlgn="base" hangingPunct="0">
              <a:spcBef>
                <a:spcPct val="0"/>
              </a:spcBef>
              <a:spcAft>
                <a:spcPct val="0"/>
              </a:spcAft>
              <a:defRPr sz="1600">
                <a:solidFill>
                  <a:schemeClr val="tx1"/>
                </a:solidFill>
                <a:latin typeface="Calibri" pitchFamily="34" charset="0"/>
                <a:ea typeface="宋体" charset="-122"/>
              </a:defRPr>
            </a:lvl9pPr>
          </a:lstStyle>
          <a:p>
            <a:pPr algn="ctr" eaLnBrk="1" hangingPunct="1"/>
            <a:r>
              <a:rPr lang="en-US" altLang="zh-CN" sz="1000" b="1" dirty="0">
                <a:latin typeface="Arial" charset="0"/>
                <a:ea typeface="华文中宋" pitchFamily="2" charset="-122"/>
                <a:cs typeface="Arial" charset="0"/>
              </a:rPr>
              <a:t>Hitachi(HVAC)</a:t>
            </a:r>
          </a:p>
        </p:txBody>
      </p:sp>
      <p:sp>
        <p:nvSpPr>
          <p:cNvPr id="125" name="椭圆 124"/>
          <p:cNvSpPr>
            <a:spLocks noChangeAspect="1"/>
          </p:cNvSpPr>
          <p:nvPr/>
        </p:nvSpPr>
        <p:spPr>
          <a:xfrm>
            <a:off x="3368234" y="3831702"/>
            <a:ext cx="77788"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srgbClr val="FFFFFF"/>
              </a:solidFill>
            </a:endParaRPr>
          </a:p>
        </p:txBody>
      </p:sp>
      <p:sp>
        <p:nvSpPr>
          <p:cNvPr id="126" name="圆角矩形 125"/>
          <p:cNvSpPr/>
          <p:nvPr/>
        </p:nvSpPr>
        <p:spPr>
          <a:xfrm>
            <a:off x="2459669" y="3098553"/>
            <a:ext cx="1229362" cy="476063"/>
          </a:xfrm>
          <a:prstGeom prst="roundRect">
            <a:avLst/>
          </a:prstGeom>
          <a:solidFill>
            <a:srgbClr val="CCFF99"/>
          </a:solidFill>
          <a:ln w="3175">
            <a:solidFill>
              <a:schemeClr val="accent1"/>
            </a:solidFill>
          </a:ln>
          <a:effectLst>
            <a:innerShdw>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b"/>
          <a:lstStyle>
            <a:lvl1pPr eaLnBrk="0" hangingPunct="0">
              <a:defRPr sz="1600">
                <a:solidFill>
                  <a:schemeClr val="tx1"/>
                </a:solidFill>
                <a:latin typeface="Calibri" pitchFamily="34" charset="0"/>
                <a:ea typeface="宋体" charset="-122"/>
              </a:defRPr>
            </a:lvl1pPr>
            <a:lvl2pPr marL="742950" indent="-285750" eaLnBrk="0" hangingPunct="0">
              <a:defRPr sz="1600">
                <a:solidFill>
                  <a:schemeClr val="tx1"/>
                </a:solidFill>
                <a:latin typeface="Calibri" pitchFamily="34" charset="0"/>
                <a:ea typeface="宋体" charset="-122"/>
              </a:defRPr>
            </a:lvl2pPr>
            <a:lvl3pPr marL="1143000" indent="-228600" eaLnBrk="0" hangingPunct="0">
              <a:defRPr sz="1600">
                <a:solidFill>
                  <a:schemeClr val="tx1"/>
                </a:solidFill>
                <a:latin typeface="Calibri" pitchFamily="34" charset="0"/>
                <a:ea typeface="宋体" charset="-122"/>
              </a:defRPr>
            </a:lvl3pPr>
            <a:lvl4pPr marL="1600200" indent="-228600" eaLnBrk="0" hangingPunct="0">
              <a:defRPr sz="1600">
                <a:solidFill>
                  <a:schemeClr val="tx1"/>
                </a:solidFill>
                <a:latin typeface="Calibri" pitchFamily="34" charset="0"/>
                <a:ea typeface="宋体" charset="-122"/>
              </a:defRPr>
            </a:lvl4pPr>
            <a:lvl5pPr marL="2057400" indent="-228600" eaLnBrk="0" hangingPunct="0">
              <a:defRPr sz="1600">
                <a:solidFill>
                  <a:schemeClr val="tx1"/>
                </a:solidFill>
                <a:latin typeface="Calibri" pitchFamily="34" charset="0"/>
                <a:ea typeface="宋体" charset="-122"/>
              </a:defRPr>
            </a:lvl5pPr>
            <a:lvl6pPr marL="2514600" indent="-228600" eaLnBrk="0" fontAlgn="base" hangingPunct="0">
              <a:spcBef>
                <a:spcPct val="0"/>
              </a:spcBef>
              <a:spcAft>
                <a:spcPct val="0"/>
              </a:spcAft>
              <a:defRPr sz="1600">
                <a:solidFill>
                  <a:schemeClr val="tx1"/>
                </a:solidFill>
                <a:latin typeface="Calibri" pitchFamily="34" charset="0"/>
                <a:ea typeface="宋体" charset="-122"/>
              </a:defRPr>
            </a:lvl6pPr>
            <a:lvl7pPr marL="2971800" indent="-228600" eaLnBrk="0" fontAlgn="base" hangingPunct="0">
              <a:spcBef>
                <a:spcPct val="0"/>
              </a:spcBef>
              <a:spcAft>
                <a:spcPct val="0"/>
              </a:spcAft>
              <a:defRPr sz="1600">
                <a:solidFill>
                  <a:schemeClr val="tx1"/>
                </a:solidFill>
                <a:latin typeface="Calibri" pitchFamily="34" charset="0"/>
                <a:ea typeface="宋体" charset="-122"/>
              </a:defRPr>
            </a:lvl7pPr>
            <a:lvl8pPr marL="3429000" indent="-228600" eaLnBrk="0" fontAlgn="base" hangingPunct="0">
              <a:spcBef>
                <a:spcPct val="0"/>
              </a:spcBef>
              <a:spcAft>
                <a:spcPct val="0"/>
              </a:spcAft>
              <a:defRPr sz="1600">
                <a:solidFill>
                  <a:schemeClr val="tx1"/>
                </a:solidFill>
                <a:latin typeface="Calibri" pitchFamily="34" charset="0"/>
                <a:ea typeface="宋体" charset="-122"/>
              </a:defRPr>
            </a:lvl8pPr>
            <a:lvl9pPr marL="3886200" indent="-228600" eaLnBrk="0" fontAlgn="base" hangingPunct="0">
              <a:spcBef>
                <a:spcPct val="0"/>
              </a:spcBef>
              <a:spcAft>
                <a:spcPct val="0"/>
              </a:spcAft>
              <a:defRPr sz="1600">
                <a:solidFill>
                  <a:schemeClr val="tx1"/>
                </a:solidFill>
                <a:latin typeface="Calibri" pitchFamily="34" charset="0"/>
                <a:ea typeface="宋体" charset="-122"/>
              </a:defRPr>
            </a:lvl9pPr>
          </a:lstStyle>
          <a:p>
            <a:pPr algn="ctr" eaLnBrk="1" hangingPunct="1">
              <a:lnSpc>
                <a:spcPts val="1000"/>
              </a:lnSpc>
              <a:spcBef>
                <a:spcPts val="600"/>
              </a:spcBef>
            </a:pPr>
            <a:r>
              <a:rPr lang="zh-CN" altLang="en-US" sz="1200" dirty="0">
                <a:latin typeface="华文中宋" pitchFamily="2" charset="-122"/>
                <a:ea typeface="华文中宋" pitchFamily="2" charset="-122"/>
              </a:rPr>
              <a:t>中联重科</a:t>
            </a:r>
            <a:endParaRPr lang="en-US" altLang="zh-CN" sz="1200" dirty="0">
              <a:latin typeface="华文中宋" pitchFamily="2" charset="-122"/>
              <a:ea typeface="华文中宋" pitchFamily="2" charset="-122"/>
            </a:endParaRPr>
          </a:p>
          <a:p>
            <a:pPr algn="ctr" eaLnBrk="1" hangingPunct="1">
              <a:lnSpc>
                <a:spcPts val="1000"/>
              </a:lnSpc>
              <a:spcBef>
                <a:spcPts val="600"/>
              </a:spcBef>
            </a:pPr>
            <a:r>
              <a:rPr lang="zh-CN" altLang="en-US" sz="1000" dirty="0">
                <a:latin typeface="华文中宋" pitchFamily="2" charset="-122"/>
                <a:ea typeface="华文中宋" pitchFamily="2" charset="-122"/>
              </a:rPr>
              <a:t>（建机空调系统）</a:t>
            </a:r>
            <a:endParaRPr lang="zh-CN" altLang="en-US" dirty="0">
              <a:latin typeface="华文中宋" pitchFamily="2" charset="-122"/>
              <a:ea typeface="华文中宋" pitchFamily="2" charset="-122"/>
            </a:endParaRPr>
          </a:p>
        </p:txBody>
      </p:sp>
      <p:sp>
        <p:nvSpPr>
          <p:cNvPr id="127" name="Text Box 71"/>
          <p:cNvSpPr txBox="1">
            <a:spLocks noChangeArrowheads="1"/>
          </p:cNvSpPr>
          <p:nvPr/>
        </p:nvSpPr>
        <p:spPr bwMode="auto">
          <a:xfrm>
            <a:off x="2569037" y="3569933"/>
            <a:ext cx="1131809" cy="2539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sz="1600">
                <a:solidFill>
                  <a:schemeClr val="tx1"/>
                </a:solidFill>
                <a:latin typeface="Calibri" pitchFamily="34" charset="0"/>
                <a:ea typeface="宋体" charset="-122"/>
              </a:defRPr>
            </a:lvl1pPr>
            <a:lvl2pPr marL="742950" indent="-285750" eaLnBrk="0" hangingPunct="0">
              <a:defRPr sz="1600">
                <a:solidFill>
                  <a:schemeClr val="tx1"/>
                </a:solidFill>
                <a:latin typeface="Calibri" pitchFamily="34" charset="0"/>
                <a:ea typeface="宋体" charset="-122"/>
              </a:defRPr>
            </a:lvl2pPr>
            <a:lvl3pPr marL="1143000" indent="-228600" eaLnBrk="0" hangingPunct="0">
              <a:defRPr sz="1600">
                <a:solidFill>
                  <a:schemeClr val="tx1"/>
                </a:solidFill>
                <a:latin typeface="Calibri" pitchFamily="34" charset="0"/>
                <a:ea typeface="宋体" charset="-122"/>
              </a:defRPr>
            </a:lvl3pPr>
            <a:lvl4pPr marL="1600200" indent="-228600" eaLnBrk="0" hangingPunct="0">
              <a:defRPr sz="1600">
                <a:solidFill>
                  <a:schemeClr val="tx1"/>
                </a:solidFill>
                <a:latin typeface="Calibri" pitchFamily="34" charset="0"/>
                <a:ea typeface="宋体" charset="-122"/>
              </a:defRPr>
            </a:lvl4pPr>
            <a:lvl5pPr marL="2057400" indent="-228600" eaLnBrk="0" hangingPunct="0">
              <a:defRPr sz="1600">
                <a:solidFill>
                  <a:schemeClr val="tx1"/>
                </a:solidFill>
                <a:latin typeface="Calibri" pitchFamily="34" charset="0"/>
                <a:ea typeface="宋体" charset="-122"/>
              </a:defRPr>
            </a:lvl5pPr>
            <a:lvl6pPr marL="2514600" indent="-228600" eaLnBrk="0" fontAlgn="base" hangingPunct="0">
              <a:spcBef>
                <a:spcPct val="0"/>
              </a:spcBef>
              <a:spcAft>
                <a:spcPct val="0"/>
              </a:spcAft>
              <a:defRPr sz="1600">
                <a:solidFill>
                  <a:schemeClr val="tx1"/>
                </a:solidFill>
                <a:latin typeface="Calibri" pitchFamily="34" charset="0"/>
                <a:ea typeface="宋体" charset="-122"/>
              </a:defRPr>
            </a:lvl6pPr>
            <a:lvl7pPr marL="2971800" indent="-228600" eaLnBrk="0" fontAlgn="base" hangingPunct="0">
              <a:spcBef>
                <a:spcPct val="0"/>
              </a:spcBef>
              <a:spcAft>
                <a:spcPct val="0"/>
              </a:spcAft>
              <a:defRPr sz="1600">
                <a:solidFill>
                  <a:schemeClr val="tx1"/>
                </a:solidFill>
                <a:latin typeface="Calibri" pitchFamily="34" charset="0"/>
                <a:ea typeface="宋体" charset="-122"/>
              </a:defRPr>
            </a:lvl7pPr>
            <a:lvl8pPr marL="3429000" indent="-228600" eaLnBrk="0" fontAlgn="base" hangingPunct="0">
              <a:spcBef>
                <a:spcPct val="0"/>
              </a:spcBef>
              <a:spcAft>
                <a:spcPct val="0"/>
              </a:spcAft>
              <a:defRPr sz="1600">
                <a:solidFill>
                  <a:schemeClr val="tx1"/>
                </a:solidFill>
                <a:latin typeface="Calibri" pitchFamily="34" charset="0"/>
                <a:ea typeface="宋体" charset="-122"/>
              </a:defRPr>
            </a:lvl8pPr>
            <a:lvl9pPr marL="3886200" indent="-228600" eaLnBrk="0" fontAlgn="base" hangingPunct="0">
              <a:spcBef>
                <a:spcPct val="0"/>
              </a:spcBef>
              <a:spcAft>
                <a:spcPct val="0"/>
              </a:spcAft>
              <a:defRPr sz="1600">
                <a:solidFill>
                  <a:schemeClr val="tx1"/>
                </a:solidFill>
                <a:latin typeface="Calibri" pitchFamily="34" charset="0"/>
                <a:ea typeface="宋体" charset="-122"/>
              </a:defRPr>
            </a:lvl9pPr>
          </a:lstStyle>
          <a:p>
            <a:pPr eaLnBrk="1" hangingPunct="1"/>
            <a:r>
              <a:rPr lang="en-US" altLang="zh-CN" sz="1050" b="1" dirty="0">
                <a:ea typeface="华文中宋" pitchFamily="2" charset="-122"/>
              </a:rPr>
              <a:t>Zoomlion(HVAC)</a:t>
            </a:r>
          </a:p>
        </p:txBody>
      </p:sp>
      <p:sp>
        <p:nvSpPr>
          <p:cNvPr id="129" name="五角星 128"/>
          <p:cNvSpPr/>
          <p:nvPr/>
        </p:nvSpPr>
        <p:spPr>
          <a:xfrm>
            <a:off x="5920144" y="4060454"/>
            <a:ext cx="164510" cy="96139"/>
          </a:xfrm>
          <a:prstGeom prst="star5">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200"/>
          </a:p>
        </p:txBody>
      </p:sp>
      <p:sp>
        <p:nvSpPr>
          <p:cNvPr id="130" name="五角星 129"/>
          <p:cNvSpPr/>
          <p:nvPr/>
        </p:nvSpPr>
        <p:spPr>
          <a:xfrm>
            <a:off x="5985188" y="4447438"/>
            <a:ext cx="165634" cy="68265"/>
          </a:xfrm>
          <a:prstGeom prst="star5">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200"/>
          </a:p>
        </p:txBody>
      </p:sp>
      <p:sp>
        <p:nvSpPr>
          <p:cNvPr id="131" name="圆角矩形 130"/>
          <p:cNvSpPr/>
          <p:nvPr/>
        </p:nvSpPr>
        <p:spPr>
          <a:xfrm>
            <a:off x="4247367" y="3627596"/>
            <a:ext cx="1284392" cy="356100"/>
          </a:xfrm>
          <a:prstGeom prst="roundRect">
            <a:avLst/>
          </a:prstGeom>
          <a:solidFill>
            <a:srgbClr val="CCFF99"/>
          </a:solidFill>
          <a:ln w="3175">
            <a:solidFill>
              <a:schemeClr val="accent1"/>
            </a:solidFill>
          </a:ln>
          <a:effectLst>
            <a:innerShdw>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b"/>
          <a:lstStyle>
            <a:lvl1pPr eaLnBrk="0" hangingPunct="0">
              <a:defRPr sz="1600">
                <a:solidFill>
                  <a:schemeClr val="tx1"/>
                </a:solidFill>
                <a:latin typeface="Calibri" pitchFamily="34" charset="0"/>
                <a:ea typeface="宋体" charset="-122"/>
              </a:defRPr>
            </a:lvl1pPr>
            <a:lvl2pPr marL="742950" indent="-285750" eaLnBrk="0" hangingPunct="0">
              <a:defRPr sz="1600">
                <a:solidFill>
                  <a:schemeClr val="tx1"/>
                </a:solidFill>
                <a:latin typeface="Calibri" pitchFamily="34" charset="0"/>
                <a:ea typeface="宋体" charset="-122"/>
              </a:defRPr>
            </a:lvl2pPr>
            <a:lvl3pPr marL="1143000" indent="-228600" eaLnBrk="0" hangingPunct="0">
              <a:defRPr sz="1600">
                <a:solidFill>
                  <a:schemeClr val="tx1"/>
                </a:solidFill>
                <a:latin typeface="Calibri" pitchFamily="34" charset="0"/>
                <a:ea typeface="宋体" charset="-122"/>
              </a:defRPr>
            </a:lvl3pPr>
            <a:lvl4pPr marL="1600200" indent="-228600" eaLnBrk="0" hangingPunct="0">
              <a:defRPr sz="1600">
                <a:solidFill>
                  <a:schemeClr val="tx1"/>
                </a:solidFill>
                <a:latin typeface="Calibri" pitchFamily="34" charset="0"/>
                <a:ea typeface="宋体" charset="-122"/>
              </a:defRPr>
            </a:lvl4pPr>
            <a:lvl5pPr marL="2057400" indent="-228600" eaLnBrk="0" hangingPunct="0">
              <a:defRPr sz="1600">
                <a:solidFill>
                  <a:schemeClr val="tx1"/>
                </a:solidFill>
                <a:latin typeface="Calibri" pitchFamily="34" charset="0"/>
                <a:ea typeface="宋体" charset="-122"/>
              </a:defRPr>
            </a:lvl5pPr>
            <a:lvl6pPr marL="2514600" indent="-228600" eaLnBrk="0" fontAlgn="base" hangingPunct="0">
              <a:spcBef>
                <a:spcPct val="0"/>
              </a:spcBef>
              <a:spcAft>
                <a:spcPct val="0"/>
              </a:spcAft>
              <a:defRPr sz="1600">
                <a:solidFill>
                  <a:schemeClr val="tx1"/>
                </a:solidFill>
                <a:latin typeface="Calibri" pitchFamily="34" charset="0"/>
                <a:ea typeface="宋体" charset="-122"/>
              </a:defRPr>
            </a:lvl6pPr>
            <a:lvl7pPr marL="2971800" indent="-228600" eaLnBrk="0" fontAlgn="base" hangingPunct="0">
              <a:spcBef>
                <a:spcPct val="0"/>
              </a:spcBef>
              <a:spcAft>
                <a:spcPct val="0"/>
              </a:spcAft>
              <a:defRPr sz="1600">
                <a:solidFill>
                  <a:schemeClr val="tx1"/>
                </a:solidFill>
                <a:latin typeface="Calibri" pitchFamily="34" charset="0"/>
                <a:ea typeface="宋体" charset="-122"/>
              </a:defRPr>
            </a:lvl7pPr>
            <a:lvl8pPr marL="3429000" indent="-228600" eaLnBrk="0" fontAlgn="base" hangingPunct="0">
              <a:spcBef>
                <a:spcPct val="0"/>
              </a:spcBef>
              <a:spcAft>
                <a:spcPct val="0"/>
              </a:spcAft>
              <a:defRPr sz="1600">
                <a:solidFill>
                  <a:schemeClr val="tx1"/>
                </a:solidFill>
                <a:latin typeface="Calibri" pitchFamily="34" charset="0"/>
                <a:ea typeface="宋体" charset="-122"/>
              </a:defRPr>
            </a:lvl8pPr>
            <a:lvl9pPr marL="3886200" indent="-228600" eaLnBrk="0" fontAlgn="base" hangingPunct="0">
              <a:spcBef>
                <a:spcPct val="0"/>
              </a:spcBef>
              <a:spcAft>
                <a:spcPct val="0"/>
              </a:spcAft>
              <a:defRPr sz="1600">
                <a:solidFill>
                  <a:schemeClr val="tx1"/>
                </a:solidFill>
                <a:latin typeface="Calibri" pitchFamily="34" charset="0"/>
                <a:ea typeface="宋体" charset="-122"/>
              </a:defRPr>
            </a:lvl9pPr>
          </a:lstStyle>
          <a:p>
            <a:pPr algn="ctr" eaLnBrk="1" hangingPunct="1">
              <a:lnSpc>
                <a:spcPts val="500"/>
              </a:lnSpc>
            </a:pPr>
            <a:endParaRPr lang="en-US" altLang="zh-CN" sz="1050" dirty="0">
              <a:latin typeface="华文中宋" pitchFamily="2" charset="-122"/>
              <a:ea typeface="华文中宋" pitchFamily="2" charset="-122"/>
            </a:endParaRPr>
          </a:p>
          <a:p>
            <a:pPr algn="ctr" eaLnBrk="1" hangingPunct="1">
              <a:lnSpc>
                <a:spcPts val="500"/>
              </a:lnSpc>
            </a:pPr>
            <a:endParaRPr lang="en-US" altLang="zh-CN" sz="1050" dirty="0">
              <a:latin typeface="华文中宋" pitchFamily="2" charset="-122"/>
              <a:ea typeface="华文中宋" pitchFamily="2" charset="-122"/>
            </a:endParaRPr>
          </a:p>
          <a:p>
            <a:pPr algn="ctr" eaLnBrk="1" hangingPunct="1">
              <a:lnSpc>
                <a:spcPts val="500"/>
              </a:lnSpc>
            </a:pPr>
            <a:r>
              <a:rPr lang="zh-CN" altLang="en-US" sz="1200" dirty="0">
                <a:latin typeface="华文中宋" pitchFamily="2" charset="-122"/>
                <a:ea typeface="华文中宋" pitchFamily="2" charset="-122"/>
              </a:rPr>
              <a:t>卡特彼</a:t>
            </a:r>
            <a:r>
              <a:rPr lang="zh-CN" altLang="en-US" sz="1200" dirty="0" smtClean="0">
                <a:latin typeface="华文中宋" pitchFamily="2" charset="-122"/>
                <a:ea typeface="华文中宋" pitchFamily="2" charset="-122"/>
              </a:rPr>
              <a:t>勒徐州</a:t>
            </a:r>
            <a:endParaRPr lang="en-US" altLang="zh-CN" sz="1200" dirty="0" smtClean="0">
              <a:latin typeface="华文中宋" pitchFamily="2" charset="-122"/>
              <a:ea typeface="华文中宋" pitchFamily="2" charset="-122"/>
            </a:endParaRPr>
          </a:p>
          <a:p>
            <a:pPr algn="ctr" eaLnBrk="1" hangingPunct="1">
              <a:lnSpc>
                <a:spcPts val="500"/>
              </a:lnSpc>
            </a:pPr>
            <a:r>
              <a:rPr lang="zh-CN" altLang="en-US" sz="1000" dirty="0">
                <a:latin typeface="华文中宋" pitchFamily="2" charset="-122"/>
                <a:ea typeface="华文中宋" pitchFamily="2" charset="-122"/>
              </a:rPr>
              <a:t>（建机空调系统</a:t>
            </a:r>
            <a:r>
              <a:rPr lang="zh-CN" altLang="en-US" sz="1000" dirty="0" smtClean="0">
                <a:latin typeface="华文中宋" pitchFamily="2" charset="-122"/>
                <a:ea typeface="华文中宋" pitchFamily="2" charset="-122"/>
              </a:rPr>
              <a:t>）</a:t>
            </a:r>
            <a:endParaRPr lang="zh-CN" altLang="en-US" sz="1000" dirty="0">
              <a:latin typeface="华文中宋" pitchFamily="2" charset="-122"/>
              <a:ea typeface="华文中宋" pitchFamily="2" charset="-122"/>
            </a:endParaRPr>
          </a:p>
        </p:txBody>
      </p:sp>
      <p:sp>
        <p:nvSpPr>
          <p:cNvPr id="133" name="圆角矩形 132"/>
          <p:cNvSpPr/>
          <p:nvPr/>
        </p:nvSpPr>
        <p:spPr>
          <a:xfrm>
            <a:off x="4610271" y="4681459"/>
            <a:ext cx="1222604" cy="429378"/>
          </a:xfrm>
          <a:prstGeom prst="roundRect">
            <a:avLst/>
          </a:prstGeom>
          <a:solidFill>
            <a:srgbClr val="CCFF99"/>
          </a:solidFill>
          <a:ln w="3175">
            <a:solidFill>
              <a:schemeClr val="accent1"/>
            </a:solidFill>
          </a:ln>
          <a:effectLst>
            <a:innerShdw>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b"/>
          <a:lstStyle>
            <a:lvl1pPr eaLnBrk="0" hangingPunct="0">
              <a:defRPr sz="1600">
                <a:solidFill>
                  <a:schemeClr val="tx1"/>
                </a:solidFill>
                <a:latin typeface="Calibri" pitchFamily="34" charset="0"/>
                <a:ea typeface="宋体" charset="-122"/>
              </a:defRPr>
            </a:lvl1pPr>
            <a:lvl2pPr marL="742950" indent="-285750" eaLnBrk="0" hangingPunct="0">
              <a:defRPr sz="1600">
                <a:solidFill>
                  <a:schemeClr val="tx1"/>
                </a:solidFill>
                <a:latin typeface="Calibri" pitchFamily="34" charset="0"/>
                <a:ea typeface="宋体" charset="-122"/>
              </a:defRPr>
            </a:lvl2pPr>
            <a:lvl3pPr marL="1143000" indent="-228600" eaLnBrk="0" hangingPunct="0">
              <a:defRPr sz="1600">
                <a:solidFill>
                  <a:schemeClr val="tx1"/>
                </a:solidFill>
                <a:latin typeface="Calibri" pitchFamily="34" charset="0"/>
                <a:ea typeface="宋体" charset="-122"/>
              </a:defRPr>
            </a:lvl3pPr>
            <a:lvl4pPr marL="1600200" indent="-228600" eaLnBrk="0" hangingPunct="0">
              <a:defRPr sz="1600">
                <a:solidFill>
                  <a:schemeClr val="tx1"/>
                </a:solidFill>
                <a:latin typeface="Calibri" pitchFamily="34" charset="0"/>
                <a:ea typeface="宋体" charset="-122"/>
              </a:defRPr>
            </a:lvl4pPr>
            <a:lvl5pPr marL="2057400" indent="-228600" eaLnBrk="0" hangingPunct="0">
              <a:defRPr sz="1600">
                <a:solidFill>
                  <a:schemeClr val="tx1"/>
                </a:solidFill>
                <a:latin typeface="Calibri" pitchFamily="34" charset="0"/>
                <a:ea typeface="宋体" charset="-122"/>
              </a:defRPr>
            </a:lvl5pPr>
            <a:lvl6pPr marL="2514600" indent="-228600" eaLnBrk="0" fontAlgn="base" hangingPunct="0">
              <a:spcBef>
                <a:spcPct val="0"/>
              </a:spcBef>
              <a:spcAft>
                <a:spcPct val="0"/>
              </a:spcAft>
              <a:defRPr sz="1600">
                <a:solidFill>
                  <a:schemeClr val="tx1"/>
                </a:solidFill>
                <a:latin typeface="Calibri" pitchFamily="34" charset="0"/>
                <a:ea typeface="宋体" charset="-122"/>
              </a:defRPr>
            </a:lvl6pPr>
            <a:lvl7pPr marL="2971800" indent="-228600" eaLnBrk="0" fontAlgn="base" hangingPunct="0">
              <a:spcBef>
                <a:spcPct val="0"/>
              </a:spcBef>
              <a:spcAft>
                <a:spcPct val="0"/>
              </a:spcAft>
              <a:defRPr sz="1600">
                <a:solidFill>
                  <a:schemeClr val="tx1"/>
                </a:solidFill>
                <a:latin typeface="Calibri" pitchFamily="34" charset="0"/>
                <a:ea typeface="宋体" charset="-122"/>
              </a:defRPr>
            </a:lvl7pPr>
            <a:lvl8pPr marL="3429000" indent="-228600" eaLnBrk="0" fontAlgn="base" hangingPunct="0">
              <a:spcBef>
                <a:spcPct val="0"/>
              </a:spcBef>
              <a:spcAft>
                <a:spcPct val="0"/>
              </a:spcAft>
              <a:defRPr sz="1600">
                <a:solidFill>
                  <a:schemeClr val="tx1"/>
                </a:solidFill>
                <a:latin typeface="Calibri" pitchFamily="34" charset="0"/>
                <a:ea typeface="宋体" charset="-122"/>
              </a:defRPr>
            </a:lvl8pPr>
            <a:lvl9pPr marL="3886200" indent="-228600" eaLnBrk="0" fontAlgn="base" hangingPunct="0">
              <a:spcBef>
                <a:spcPct val="0"/>
              </a:spcBef>
              <a:spcAft>
                <a:spcPct val="0"/>
              </a:spcAft>
              <a:defRPr sz="1600">
                <a:solidFill>
                  <a:schemeClr val="tx1"/>
                </a:solidFill>
                <a:latin typeface="Calibri" pitchFamily="34" charset="0"/>
                <a:ea typeface="宋体" charset="-122"/>
              </a:defRPr>
            </a:lvl9pPr>
          </a:lstStyle>
          <a:p>
            <a:pPr algn="ctr" eaLnBrk="1" hangingPunct="1">
              <a:lnSpc>
                <a:spcPts val="800"/>
              </a:lnSpc>
            </a:pPr>
            <a:r>
              <a:rPr lang="zh-CN" altLang="en-US" sz="1200" dirty="0">
                <a:latin typeface="华文中宋" pitchFamily="2" charset="-122"/>
                <a:ea typeface="华文中宋" pitchFamily="2" charset="-122"/>
              </a:rPr>
              <a:t>日立建机</a:t>
            </a:r>
            <a:endParaRPr lang="en-US" altLang="zh-CN" sz="1200" dirty="0">
              <a:latin typeface="华文中宋" pitchFamily="2" charset="-122"/>
              <a:ea typeface="华文中宋" pitchFamily="2" charset="-122"/>
            </a:endParaRPr>
          </a:p>
          <a:p>
            <a:pPr algn="ctr" eaLnBrk="1" hangingPunct="1">
              <a:lnSpc>
                <a:spcPts val="800"/>
              </a:lnSpc>
            </a:pPr>
            <a:r>
              <a:rPr lang="zh-CN" altLang="en-US" sz="1000" dirty="0">
                <a:latin typeface="华文中宋" pitchFamily="2" charset="-122"/>
                <a:ea typeface="华文中宋" pitchFamily="2" charset="-122"/>
              </a:rPr>
              <a:t>（建机空调系统）</a:t>
            </a:r>
          </a:p>
        </p:txBody>
      </p:sp>
      <p:sp>
        <p:nvSpPr>
          <p:cNvPr id="134" name="圆角矩形 133"/>
          <p:cNvSpPr/>
          <p:nvPr/>
        </p:nvSpPr>
        <p:spPr>
          <a:xfrm>
            <a:off x="2173207" y="5842147"/>
            <a:ext cx="1261500" cy="396930"/>
          </a:xfrm>
          <a:prstGeom prst="roundRect">
            <a:avLst/>
          </a:prstGeom>
          <a:solidFill>
            <a:srgbClr val="CCFF99"/>
          </a:solidFill>
          <a:ln w="3175">
            <a:solidFill>
              <a:schemeClr val="accent1"/>
            </a:solidFill>
          </a:ln>
          <a:effectLst>
            <a:innerShdw>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b"/>
          <a:lstStyle>
            <a:lvl1pPr eaLnBrk="0" hangingPunct="0">
              <a:defRPr sz="1600">
                <a:solidFill>
                  <a:schemeClr val="tx1"/>
                </a:solidFill>
                <a:latin typeface="Calibri" pitchFamily="34" charset="0"/>
                <a:ea typeface="宋体" charset="-122"/>
              </a:defRPr>
            </a:lvl1pPr>
            <a:lvl2pPr marL="742950" indent="-285750" eaLnBrk="0" hangingPunct="0">
              <a:defRPr sz="1600">
                <a:solidFill>
                  <a:schemeClr val="tx1"/>
                </a:solidFill>
                <a:latin typeface="Calibri" pitchFamily="34" charset="0"/>
                <a:ea typeface="宋体" charset="-122"/>
              </a:defRPr>
            </a:lvl2pPr>
            <a:lvl3pPr marL="1143000" indent="-228600" eaLnBrk="0" hangingPunct="0">
              <a:defRPr sz="1600">
                <a:solidFill>
                  <a:schemeClr val="tx1"/>
                </a:solidFill>
                <a:latin typeface="Calibri" pitchFamily="34" charset="0"/>
                <a:ea typeface="宋体" charset="-122"/>
              </a:defRPr>
            </a:lvl3pPr>
            <a:lvl4pPr marL="1600200" indent="-228600" eaLnBrk="0" hangingPunct="0">
              <a:defRPr sz="1600">
                <a:solidFill>
                  <a:schemeClr val="tx1"/>
                </a:solidFill>
                <a:latin typeface="Calibri" pitchFamily="34" charset="0"/>
                <a:ea typeface="宋体" charset="-122"/>
              </a:defRPr>
            </a:lvl4pPr>
            <a:lvl5pPr marL="2057400" indent="-228600" eaLnBrk="0" hangingPunct="0">
              <a:defRPr sz="1600">
                <a:solidFill>
                  <a:schemeClr val="tx1"/>
                </a:solidFill>
                <a:latin typeface="Calibri" pitchFamily="34" charset="0"/>
                <a:ea typeface="宋体" charset="-122"/>
              </a:defRPr>
            </a:lvl5pPr>
            <a:lvl6pPr marL="2514600" indent="-228600" eaLnBrk="0" fontAlgn="base" hangingPunct="0">
              <a:spcBef>
                <a:spcPct val="0"/>
              </a:spcBef>
              <a:spcAft>
                <a:spcPct val="0"/>
              </a:spcAft>
              <a:defRPr sz="1600">
                <a:solidFill>
                  <a:schemeClr val="tx1"/>
                </a:solidFill>
                <a:latin typeface="Calibri" pitchFamily="34" charset="0"/>
                <a:ea typeface="宋体" charset="-122"/>
              </a:defRPr>
            </a:lvl6pPr>
            <a:lvl7pPr marL="2971800" indent="-228600" eaLnBrk="0" fontAlgn="base" hangingPunct="0">
              <a:spcBef>
                <a:spcPct val="0"/>
              </a:spcBef>
              <a:spcAft>
                <a:spcPct val="0"/>
              </a:spcAft>
              <a:defRPr sz="1600">
                <a:solidFill>
                  <a:schemeClr val="tx1"/>
                </a:solidFill>
                <a:latin typeface="Calibri" pitchFamily="34" charset="0"/>
                <a:ea typeface="宋体" charset="-122"/>
              </a:defRPr>
            </a:lvl7pPr>
            <a:lvl8pPr marL="3429000" indent="-228600" eaLnBrk="0" fontAlgn="base" hangingPunct="0">
              <a:spcBef>
                <a:spcPct val="0"/>
              </a:spcBef>
              <a:spcAft>
                <a:spcPct val="0"/>
              </a:spcAft>
              <a:defRPr sz="1600">
                <a:solidFill>
                  <a:schemeClr val="tx1"/>
                </a:solidFill>
                <a:latin typeface="Calibri" pitchFamily="34" charset="0"/>
                <a:ea typeface="宋体" charset="-122"/>
              </a:defRPr>
            </a:lvl8pPr>
            <a:lvl9pPr marL="3886200" indent="-228600" eaLnBrk="0" fontAlgn="base" hangingPunct="0">
              <a:spcBef>
                <a:spcPct val="0"/>
              </a:spcBef>
              <a:spcAft>
                <a:spcPct val="0"/>
              </a:spcAft>
              <a:defRPr sz="1600">
                <a:solidFill>
                  <a:schemeClr val="tx1"/>
                </a:solidFill>
                <a:latin typeface="Calibri" pitchFamily="34" charset="0"/>
                <a:ea typeface="宋体" charset="-122"/>
              </a:defRPr>
            </a:lvl9pPr>
          </a:lstStyle>
          <a:p>
            <a:pPr algn="ctr" eaLnBrk="1" hangingPunct="1">
              <a:lnSpc>
                <a:spcPts val="1000"/>
              </a:lnSpc>
            </a:pPr>
            <a:r>
              <a:rPr lang="zh-CN" altLang="en-US" sz="1200" dirty="0">
                <a:latin typeface="华文中宋" pitchFamily="2" charset="-122"/>
                <a:ea typeface="华文中宋" pitchFamily="2" charset="-122"/>
              </a:rPr>
              <a:t>广西柳工</a:t>
            </a:r>
            <a:endParaRPr lang="en-US" altLang="zh-CN" sz="1200" dirty="0">
              <a:latin typeface="华文中宋" pitchFamily="2" charset="-122"/>
              <a:ea typeface="华文中宋" pitchFamily="2" charset="-122"/>
            </a:endParaRPr>
          </a:p>
          <a:p>
            <a:pPr algn="ctr" eaLnBrk="1" hangingPunct="1">
              <a:lnSpc>
                <a:spcPts val="1000"/>
              </a:lnSpc>
            </a:pPr>
            <a:r>
              <a:rPr lang="zh-CN" altLang="en-US" sz="1000" dirty="0">
                <a:latin typeface="华文中宋" pitchFamily="2" charset="-122"/>
                <a:ea typeface="华文中宋" pitchFamily="2" charset="-122"/>
              </a:rPr>
              <a:t>（建机空调系统）</a:t>
            </a:r>
          </a:p>
        </p:txBody>
      </p:sp>
      <p:sp>
        <p:nvSpPr>
          <p:cNvPr id="135" name="椭圆 134"/>
          <p:cNvSpPr>
            <a:spLocks noChangeAspect="1"/>
          </p:cNvSpPr>
          <p:nvPr/>
        </p:nvSpPr>
        <p:spPr>
          <a:xfrm flipH="1">
            <a:off x="6084654" y="4555416"/>
            <a:ext cx="77788"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srgbClr val="FFFFFF"/>
              </a:solidFill>
            </a:endParaRPr>
          </a:p>
        </p:txBody>
      </p:sp>
      <p:sp>
        <p:nvSpPr>
          <p:cNvPr id="137" name="Text Box 71"/>
          <p:cNvSpPr txBox="1">
            <a:spLocks noChangeArrowheads="1"/>
          </p:cNvSpPr>
          <p:nvPr/>
        </p:nvSpPr>
        <p:spPr bwMode="auto">
          <a:xfrm>
            <a:off x="4581675" y="3952395"/>
            <a:ext cx="638684" cy="2539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sz="1600">
                <a:solidFill>
                  <a:schemeClr val="tx1"/>
                </a:solidFill>
                <a:latin typeface="Calibri" pitchFamily="34" charset="0"/>
                <a:ea typeface="宋体" charset="-122"/>
              </a:defRPr>
            </a:lvl1pPr>
            <a:lvl2pPr marL="742950" indent="-285750" eaLnBrk="0" hangingPunct="0">
              <a:defRPr sz="1600">
                <a:solidFill>
                  <a:schemeClr val="tx1"/>
                </a:solidFill>
                <a:latin typeface="Calibri" pitchFamily="34" charset="0"/>
                <a:ea typeface="宋体" charset="-122"/>
              </a:defRPr>
            </a:lvl2pPr>
            <a:lvl3pPr marL="1143000" indent="-228600" eaLnBrk="0" hangingPunct="0">
              <a:defRPr sz="1600">
                <a:solidFill>
                  <a:schemeClr val="tx1"/>
                </a:solidFill>
                <a:latin typeface="Calibri" pitchFamily="34" charset="0"/>
                <a:ea typeface="宋体" charset="-122"/>
              </a:defRPr>
            </a:lvl3pPr>
            <a:lvl4pPr marL="1600200" indent="-228600" eaLnBrk="0" hangingPunct="0">
              <a:defRPr sz="1600">
                <a:solidFill>
                  <a:schemeClr val="tx1"/>
                </a:solidFill>
                <a:latin typeface="Calibri" pitchFamily="34" charset="0"/>
                <a:ea typeface="宋体" charset="-122"/>
              </a:defRPr>
            </a:lvl4pPr>
            <a:lvl5pPr marL="2057400" indent="-228600" eaLnBrk="0" hangingPunct="0">
              <a:defRPr sz="1600">
                <a:solidFill>
                  <a:schemeClr val="tx1"/>
                </a:solidFill>
                <a:latin typeface="Calibri" pitchFamily="34" charset="0"/>
                <a:ea typeface="宋体" charset="-122"/>
              </a:defRPr>
            </a:lvl5pPr>
            <a:lvl6pPr marL="2514600" indent="-228600" eaLnBrk="0" fontAlgn="base" hangingPunct="0">
              <a:spcBef>
                <a:spcPct val="0"/>
              </a:spcBef>
              <a:spcAft>
                <a:spcPct val="0"/>
              </a:spcAft>
              <a:defRPr sz="1600">
                <a:solidFill>
                  <a:schemeClr val="tx1"/>
                </a:solidFill>
                <a:latin typeface="Calibri" pitchFamily="34" charset="0"/>
                <a:ea typeface="宋体" charset="-122"/>
              </a:defRPr>
            </a:lvl6pPr>
            <a:lvl7pPr marL="2971800" indent="-228600" eaLnBrk="0" fontAlgn="base" hangingPunct="0">
              <a:spcBef>
                <a:spcPct val="0"/>
              </a:spcBef>
              <a:spcAft>
                <a:spcPct val="0"/>
              </a:spcAft>
              <a:defRPr sz="1600">
                <a:solidFill>
                  <a:schemeClr val="tx1"/>
                </a:solidFill>
                <a:latin typeface="Calibri" pitchFamily="34" charset="0"/>
                <a:ea typeface="宋体" charset="-122"/>
              </a:defRPr>
            </a:lvl7pPr>
            <a:lvl8pPr marL="3429000" indent="-228600" eaLnBrk="0" fontAlgn="base" hangingPunct="0">
              <a:spcBef>
                <a:spcPct val="0"/>
              </a:spcBef>
              <a:spcAft>
                <a:spcPct val="0"/>
              </a:spcAft>
              <a:defRPr sz="1600">
                <a:solidFill>
                  <a:schemeClr val="tx1"/>
                </a:solidFill>
                <a:latin typeface="Calibri" pitchFamily="34" charset="0"/>
                <a:ea typeface="宋体" charset="-122"/>
              </a:defRPr>
            </a:lvl8pPr>
            <a:lvl9pPr marL="3886200" indent="-228600" eaLnBrk="0" fontAlgn="base" hangingPunct="0">
              <a:spcBef>
                <a:spcPct val="0"/>
              </a:spcBef>
              <a:spcAft>
                <a:spcPct val="0"/>
              </a:spcAft>
              <a:defRPr sz="1600">
                <a:solidFill>
                  <a:schemeClr val="tx1"/>
                </a:solidFill>
                <a:latin typeface="Calibri" pitchFamily="34" charset="0"/>
                <a:ea typeface="宋体" charset="-122"/>
              </a:defRPr>
            </a:lvl9pPr>
          </a:lstStyle>
          <a:p>
            <a:pPr eaLnBrk="1" hangingPunct="1"/>
            <a:r>
              <a:rPr lang="en-US" altLang="zh-CN" sz="1050" b="1" dirty="0" smtClean="0">
                <a:ea typeface="华文中宋" pitchFamily="2" charset="-122"/>
              </a:rPr>
              <a:t>CXL(A/C)</a:t>
            </a:r>
            <a:endParaRPr lang="en-US" altLang="zh-CN" sz="1050" b="1" dirty="0">
              <a:ea typeface="华文中宋" pitchFamily="2" charset="-122"/>
            </a:endParaRPr>
          </a:p>
        </p:txBody>
      </p:sp>
      <p:pic>
        <p:nvPicPr>
          <p:cNvPr id="138" name="圆角矩形 2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9684" y="2466021"/>
            <a:ext cx="2324504" cy="1214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 name="Text Box 43"/>
          <p:cNvSpPr txBox="1">
            <a:spLocks noChangeArrowheads="1"/>
          </p:cNvSpPr>
          <p:nvPr/>
        </p:nvSpPr>
        <p:spPr bwMode="auto">
          <a:xfrm>
            <a:off x="6491450" y="2401981"/>
            <a:ext cx="2289352" cy="128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Calibri" pitchFamily="34" charset="0"/>
                <a:ea typeface="宋体" charset="-122"/>
              </a:defRPr>
            </a:lvl1pPr>
            <a:lvl2pPr marL="742950" indent="-285750" eaLnBrk="0" hangingPunct="0">
              <a:defRPr sz="1600">
                <a:solidFill>
                  <a:schemeClr val="tx1"/>
                </a:solidFill>
                <a:latin typeface="Calibri" pitchFamily="34" charset="0"/>
                <a:ea typeface="宋体" charset="-122"/>
              </a:defRPr>
            </a:lvl2pPr>
            <a:lvl3pPr marL="1143000" indent="-228600" eaLnBrk="0" hangingPunct="0">
              <a:defRPr sz="1600">
                <a:solidFill>
                  <a:schemeClr val="tx1"/>
                </a:solidFill>
                <a:latin typeface="Calibri" pitchFamily="34" charset="0"/>
                <a:ea typeface="宋体" charset="-122"/>
              </a:defRPr>
            </a:lvl3pPr>
            <a:lvl4pPr marL="1600200" indent="-228600" eaLnBrk="0" hangingPunct="0">
              <a:defRPr sz="1600">
                <a:solidFill>
                  <a:schemeClr val="tx1"/>
                </a:solidFill>
                <a:latin typeface="Calibri" pitchFamily="34" charset="0"/>
                <a:ea typeface="宋体" charset="-122"/>
              </a:defRPr>
            </a:lvl4pPr>
            <a:lvl5pPr marL="2057400" indent="-228600" eaLnBrk="0" hangingPunct="0">
              <a:defRPr sz="1600">
                <a:solidFill>
                  <a:schemeClr val="tx1"/>
                </a:solidFill>
                <a:latin typeface="Calibri" pitchFamily="34" charset="0"/>
                <a:ea typeface="宋体" charset="-122"/>
              </a:defRPr>
            </a:lvl5pPr>
            <a:lvl6pPr marL="2514600" indent="-228600" eaLnBrk="0" fontAlgn="base" hangingPunct="0">
              <a:spcBef>
                <a:spcPct val="0"/>
              </a:spcBef>
              <a:spcAft>
                <a:spcPct val="0"/>
              </a:spcAft>
              <a:defRPr sz="1600">
                <a:solidFill>
                  <a:schemeClr val="tx1"/>
                </a:solidFill>
                <a:latin typeface="Calibri" pitchFamily="34" charset="0"/>
                <a:ea typeface="宋体" charset="-122"/>
              </a:defRPr>
            </a:lvl6pPr>
            <a:lvl7pPr marL="2971800" indent="-228600" eaLnBrk="0" fontAlgn="base" hangingPunct="0">
              <a:spcBef>
                <a:spcPct val="0"/>
              </a:spcBef>
              <a:spcAft>
                <a:spcPct val="0"/>
              </a:spcAft>
              <a:defRPr sz="1600">
                <a:solidFill>
                  <a:schemeClr val="tx1"/>
                </a:solidFill>
                <a:latin typeface="Calibri" pitchFamily="34" charset="0"/>
                <a:ea typeface="宋体" charset="-122"/>
              </a:defRPr>
            </a:lvl7pPr>
            <a:lvl8pPr marL="3429000" indent="-228600" eaLnBrk="0" fontAlgn="base" hangingPunct="0">
              <a:spcBef>
                <a:spcPct val="0"/>
              </a:spcBef>
              <a:spcAft>
                <a:spcPct val="0"/>
              </a:spcAft>
              <a:defRPr sz="1600">
                <a:solidFill>
                  <a:schemeClr val="tx1"/>
                </a:solidFill>
                <a:latin typeface="Calibri" pitchFamily="34" charset="0"/>
                <a:ea typeface="宋体" charset="-122"/>
              </a:defRPr>
            </a:lvl8pPr>
            <a:lvl9pPr marL="3886200" indent="-228600" eaLnBrk="0" fontAlgn="base" hangingPunct="0">
              <a:spcBef>
                <a:spcPct val="0"/>
              </a:spcBef>
              <a:spcAft>
                <a:spcPct val="0"/>
              </a:spcAft>
              <a:defRPr sz="1600">
                <a:solidFill>
                  <a:schemeClr val="tx1"/>
                </a:solidFill>
                <a:latin typeface="Calibri" pitchFamily="34" charset="0"/>
                <a:ea typeface="宋体" charset="-122"/>
              </a:defRPr>
            </a:lvl9pPr>
          </a:lstStyle>
          <a:p>
            <a:pPr eaLnBrk="1" hangingPunct="1">
              <a:lnSpc>
                <a:spcPts val="500"/>
              </a:lnSpc>
            </a:pPr>
            <a:endParaRPr lang="en-US" altLang="zh-CN" sz="1200" dirty="0" smtClean="0">
              <a:latin typeface="华文中宋" pitchFamily="2" charset="-122"/>
              <a:ea typeface="华文中宋" pitchFamily="2" charset="-122"/>
            </a:endParaRPr>
          </a:p>
          <a:p>
            <a:pPr eaLnBrk="1" hangingPunct="1">
              <a:lnSpc>
                <a:spcPts val="500"/>
              </a:lnSpc>
            </a:pPr>
            <a:r>
              <a:rPr lang="zh-CN" altLang="en-US" sz="1200" dirty="0" smtClean="0">
                <a:latin typeface="华文中宋" pitchFamily="2" charset="-122"/>
                <a:ea typeface="华文中宋" pitchFamily="2" charset="-122"/>
              </a:rPr>
              <a:t>小</a:t>
            </a:r>
            <a:r>
              <a:rPr lang="zh-CN" altLang="en-US" sz="1200" dirty="0">
                <a:latin typeface="华文中宋" pitchFamily="2" charset="-122"/>
                <a:ea typeface="华文中宋" pitchFamily="2" charset="-122"/>
              </a:rPr>
              <a:t>松山推 </a:t>
            </a:r>
            <a:r>
              <a:rPr lang="en-US" altLang="zh-CN" sz="1000" dirty="0">
                <a:latin typeface="华文中宋" panose="02010600040101010101" pitchFamily="2" charset="-122"/>
                <a:ea typeface="华文中宋" panose="02010600040101010101" pitchFamily="2" charset="-122"/>
              </a:rPr>
              <a:t>Komatsu Shantui</a:t>
            </a:r>
          </a:p>
          <a:p>
            <a:pPr eaLnBrk="1" hangingPunct="1">
              <a:lnSpc>
                <a:spcPts val="500"/>
              </a:lnSpc>
            </a:pPr>
            <a:r>
              <a:rPr lang="zh-CN" altLang="en-US" sz="1200" dirty="0">
                <a:latin typeface="华文中宋" pitchFamily="2" charset="-122"/>
                <a:ea typeface="华文中宋" pitchFamily="2" charset="-122"/>
              </a:rPr>
              <a:t>小松</a:t>
            </a:r>
            <a:r>
              <a:rPr lang="en-US" altLang="zh-CN" sz="1200" dirty="0">
                <a:latin typeface="华文中宋" pitchFamily="2" charset="-122"/>
                <a:ea typeface="华文中宋" pitchFamily="2" charset="-122"/>
              </a:rPr>
              <a:t>(</a:t>
            </a:r>
            <a:r>
              <a:rPr lang="zh-CN" altLang="en-US" sz="1200" dirty="0">
                <a:latin typeface="华文中宋" pitchFamily="2" charset="-122"/>
                <a:ea typeface="华文中宋" pitchFamily="2" charset="-122"/>
              </a:rPr>
              <a:t>山东</a:t>
            </a:r>
            <a:r>
              <a:rPr lang="en-US" altLang="zh-CN" sz="1200" dirty="0">
                <a:latin typeface="华文中宋" pitchFamily="2" charset="-122"/>
                <a:ea typeface="华文中宋" pitchFamily="2" charset="-122"/>
              </a:rPr>
              <a:t>) </a:t>
            </a:r>
          </a:p>
          <a:p>
            <a:pPr eaLnBrk="1" hangingPunct="1">
              <a:lnSpc>
                <a:spcPts val="500"/>
              </a:lnSpc>
            </a:pPr>
            <a:r>
              <a:rPr lang="en-US" altLang="zh-CN" sz="1000" dirty="0">
                <a:latin typeface="华文中宋" panose="02010600040101010101" pitchFamily="2" charset="-122"/>
                <a:ea typeface="华文中宋" panose="02010600040101010101" pitchFamily="2" charset="-122"/>
              </a:rPr>
              <a:t>Komatsu(Shan Dong)</a:t>
            </a:r>
          </a:p>
          <a:p>
            <a:pPr eaLnBrk="1" hangingPunct="1">
              <a:lnSpc>
                <a:spcPts val="500"/>
              </a:lnSpc>
            </a:pPr>
            <a:r>
              <a:rPr lang="zh-CN" altLang="en-US" sz="1200" dirty="0">
                <a:latin typeface="华文中宋" panose="02010600040101010101" pitchFamily="2" charset="-122"/>
                <a:ea typeface="华文中宋" panose="02010600040101010101" pitchFamily="2" charset="-122"/>
              </a:rPr>
              <a:t>山重建机 </a:t>
            </a:r>
            <a:endParaRPr lang="en-US" altLang="zh-CN" sz="1200" dirty="0">
              <a:latin typeface="华文中宋" panose="02010600040101010101" pitchFamily="2" charset="-122"/>
              <a:ea typeface="华文中宋" panose="02010600040101010101" pitchFamily="2" charset="-122"/>
            </a:endParaRPr>
          </a:p>
          <a:p>
            <a:pPr eaLnBrk="1" hangingPunct="1">
              <a:lnSpc>
                <a:spcPts val="500"/>
              </a:lnSpc>
            </a:pPr>
            <a:r>
              <a:rPr lang="en-US" altLang="zh-CN" sz="1000" dirty="0">
                <a:latin typeface="华文中宋" panose="02010600040101010101" pitchFamily="2" charset="-122"/>
                <a:ea typeface="华文中宋" panose="02010600040101010101" pitchFamily="2" charset="-122"/>
              </a:rPr>
              <a:t>Strong</a:t>
            </a:r>
            <a:r>
              <a:rPr lang="en-US" altLang="zh-CN" sz="1200" dirty="0">
                <a:latin typeface="华文中宋" panose="02010600040101010101" pitchFamily="2" charset="-122"/>
                <a:ea typeface="华文中宋" panose="02010600040101010101" pitchFamily="2" charset="-122"/>
              </a:rPr>
              <a:t> </a:t>
            </a:r>
            <a:r>
              <a:rPr lang="en-US" altLang="zh-CN" sz="1000" dirty="0">
                <a:latin typeface="华文中宋" panose="02010600040101010101" pitchFamily="2" charset="-122"/>
                <a:ea typeface="华文中宋" panose="02010600040101010101" pitchFamily="2" charset="-122"/>
              </a:rPr>
              <a:t>Construction Machinery</a:t>
            </a:r>
          </a:p>
          <a:p>
            <a:pPr eaLnBrk="1" hangingPunct="1">
              <a:lnSpc>
                <a:spcPts val="500"/>
              </a:lnSpc>
            </a:pPr>
            <a:r>
              <a:rPr lang="zh-CN" altLang="en-US" sz="1200" dirty="0" smtClean="0">
                <a:latin typeface="华文中宋" pitchFamily="2" charset="-122"/>
                <a:ea typeface="华文中宋" pitchFamily="2" charset="-122"/>
              </a:rPr>
              <a:t>竹</a:t>
            </a:r>
            <a:r>
              <a:rPr lang="zh-CN" altLang="en-US" sz="1200" dirty="0">
                <a:latin typeface="华文中宋" pitchFamily="2" charset="-122"/>
                <a:ea typeface="华文中宋" pitchFamily="2" charset="-122"/>
              </a:rPr>
              <a:t>内</a:t>
            </a:r>
            <a:r>
              <a:rPr lang="en-US" altLang="zh-CN" sz="1200" dirty="0">
                <a:latin typeface="华文中宋" pitchFamily="2" charset="-122"/>
                <a:ea typeface="华文中宋" pitchFamily="2" charset="-122"/>
              </a:rPr>
              <a:t>(</a:t>
            </a:r>
            <a:r>
              <a:rPr lang="zh-CN" altLang="en-US" sz="1200" dirty="0">
                <a:latin typeface="华文中宋" pitchFamily="2" charset="-122"/>
                <a:ea typeface="华文中宋" pitchFamily="2" charset="-122"/>
              </a:rPr>
              <a:t>青岛</a:t>
            </a:r>
            <a:r>
              <a:rPr lang="en-US" altLang="zh-CN" sz="1200" dirty="0">
                <a:latin typeface="华文中宋" pitchFamily="2" charset="-122"/>
                <a:ea typeface="华文中宋" pitchFamily="2" charset="-122"/>
              </a:rPr>
              <a:t>)</a:t>
            </a:r>
            <a:r>
              <a:rPr lang="en-US" altLang="zh-CN" sz="1000" dirty="0">
                <a:latin typeface="华文中宋" panose="02010600040101010101" pitchFamily="2" charset="-122"/>
                <a:ea typeface="华文中宋" panose="02010600040101010101" pitchFamily="2" charset="-122"/>
              </a:rPr>
              <a:t>Takeuchi(Qingdao</a:t>
            </a:r>
            <a:r>
              <a:rPr lang="en-US" altLang="zh-CN" sz="1000" dirty="0" smtClean="0">
                <a:latin typeface="华文中宋" panose="02010600040101010101" pitchFamily="2" charset="-122"/>
                <a:ea typeface="华文中宋" panose="02010600040101010101" pitchFamily="2" charset="-122"/>
              </a:rPr>
              <a:t>)</a:t>
            </a:r>
          </a:p>
          <a:p>
            <a:pPr eaLnBrk="1" hangingPunct="1">
              <a:lnSpc>
                <a:spcPts val="500"/>
              </a:lnSpc>
            </a:pPr>
            <a:r>
              <a:rPr lang="zh-CN" altLang="en-US" sz="1200" dirty="0">
                <a:latin typeface="华文中宋" pitchFamily="2" charset="-122"/>
                <a:ea typeface="华文中宋" pitchFamily="2" charset="-122"/>
              </a:rPr>
              <a:t>雷沃重工股份公司（</a:t>
            </a:r>
            <a:r>
              <a:rPr lang="en-US" altLang="zh-CN" sz="1100" dirty="0">
                <a:latin typeface="华文中宋" pitchFamily="2" charset="-122"/>
                <a:ea typeface="华文中宋" pitchFamily="2" charset="-122"/>
              </a:rPr>
              <a:t>LOVOL</a:t>
            </a:r>
            <a:r>
              <a:rPr lang="en-US" altLang="zh-CN" sz="1100" dirty="0" smtClean="0">
                <a:latin typeface="华文中宋" pitchFamily="2" charset="-122"/>
                <a:ea typeface="华文中宋" pitchFamily="2" charset="-122"/>
              </a:rPr>
              <a:t>)</a:t>
            </a:r>
            <a:endParaRPr lang="en-US" altLang="zh-CN" sz="1200" dirty="0">
              <a:latin typeface="华文中宋" panose="02010600040101010101" pitchFamily="2" charset="-122"/>
              <a:ea typeface="华文中宋" panose="02010600040101010101" pitchFamily="2" charset="-122"/>
            </a:endParaRPr>
          </a:p>
        </p:txBody>
      </p:sp>
      <p:pic>
        <p:nvPicPr>
          <p:cNvPr id="15446" name="圆角矩形 1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57945" y="3674829"/>
            <a:ext cx="2316243" cy="12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64"/>
          <p:cNvSpPr txBox="1">
            <a:spLocks noChangeAspect="1" noChangeArrowheads="1"/>
          </p:cNvSpPr>
          <p:nvPr/>
        </p:nvSpPr>
        <p:spPr bwMode="auto">
          <a:xfrm>
            <a:off x="6476995" y="3764556"/>
            <a:ext cx="2408237" cy="1104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Calibri" pitchFamily="34" charset="0"/>
                <a:ea typeface="宋体" charset="-122"/>
              </a:defRPr>
            </a:lvl1pPr>
            <a:lvl2pPr marL="742950" indent="-285750" eaLnBrk="0" hangingPunct="0">
              <a:defRPr sz="1600">
                <a:solidFill>
                  <a:schemeClr val="tx1"/>
                </a:solidFill>
                <a:latin typeface="Calibri" pitchFamily="34" charset="0"/>
                <a:ea typeface="宋体" charset="-122"/>
              </a:defRPr>
            </a:lvl2pPr>
            <a:lvl3pPr marL="1143000" indent="-228600" eaLnBrk="0" hangingPunct="0">
              <a:defRPr sz="1600">
                <a:solidFill>
                  <a:schemeClr val="tx1"/>
                </a:solidFill>
                <a:latin typeface="Calibri" pitchFamily="34" charset="0"/>
                <a:ea typeface="宋体" charset="-122"/>
              </a:defRPr>
            </a:lvl3pPr>
            <a:lvl4pPr marL="1600200" indent="-228600" eaLnBrk="0" hangingPunct="0">
              <a:defRPr sz="1600">
                <a:solidFill>
                  <a:schemeClr val="tx1"/>
                </a:solidFill>
                <a:latin typeface="Calibri" pitchFamily="34" charset="0"/>
                <a:ea typeface="宋体" charset="-122"/>
              </a:defRPr>
            </a:lvl4pPr>
            <a:lvl5pPr marL="2057400" indent="-228600" eaLnBrk="0" hangingPunct="0">
              <a:defRPr sz="1600">
                <a:solidFill>
                  <a:schemeClr val="tx1"/>
                </a:solidFill>
                <a:latin typeface="Calibri" pitchFamily="34" charset="0"/>
                <a:ea typeface="宋体" charset="-122"/>
              </a:defRPr>
            </a:lvl5pPr>
            <a:lvl6pPr marL="2514600" indent="-228600" eaLnBrk="0" fontAlgn="base" hangingPunct="0">
              <a:spcBef>
                <a:spcPct val="0"/>
              </a:spcBef>
              <a:spcAft>
                <a:spcPct val="0"/>
              </a:spcAft>
              <a:defRPr sz="1600">
                <a:solidFill>
                  <a:schemeClr val="tx1"/>
                </a:solidFill>
                <a:latin typeface="Calibri" pitchFamily="34" charset="0"/>
                <a:ea typeface="宋体" charset="-122"/>
              </a:defRPr>
            </a:lvl6pPr>
            <a:lvl7pPr marL="2971800" indent="-228600" eaLnBrk="0" fontAlgn="base" hangingPunct="0">
              <a:spcBef>
                <a:spcPct val="0"/>
              </a:spcBef>
              <a:spcAft>
                <a:spcPct val="0"/>
              </a:spcAft>
              <a:defRPr sz="1600">
                <a:solidFill>
                  <a:schemeClr val="tx1"/>
                </a:solidFill>
                <a:latin typeface="Calibri" pitchFamily="34" charset="0"/>
                <a:ea typeface="宋体" charset="-122"/>
              </a:defRPr>
            </a:lvl7pPr>
            <a:lvl8pPr marL="3429000" indent="-228600" eaLnBrk="0" fontAlgn="base" hangingPunct="0">
              <a:spcBef>
                <a:spcPct val="0"/>
              </a:spcBef>
              <a:spcAft>
                <a:spcPct val="0"/>
              </a:spcAft>
              <a:defRPr sz="1600">
                <a:solidFill>
                  <a:schemeClr val="tx1"/>
                </a:solidFill>
                <a:latin typeface="Calibri" pitchFamily="34" charset="0"/>
                <a:ea typeface="宋体" charset="-122"/>
              </a:defRPr>
            </a:lvl8pPr>
            <a:lvl9pPr marL="3886200" indent="-228600" eaLnBrk="0" fontAlgn="base" hangingPunct="0">
              <a:spcBef>
                <a:spcPct val="0"/>
              </a:spcBef>
              <a:spcAft>
                <a:spcPct val="0"/>
              </a:spcAft>
              <a:defRPr sz="1600">
                <a:solidFill>
                  <a:schemeClr val="tx1"/>
                </a:solidFill>
                <a:latin typeface="Calibri" pitchFamily="34" charset="0"/>
                <a:ea typeface="宋体" charset="-122"/>
              </a:defRPr>
            </a:lvl9pPr>
          </a:lstStyle>
          <a:p>
            <a:pPr eaLnBrk="1" hangingPunct="1">
              <a:lnSpc>
                <a:spcPts val="1000"/>
              </a:lnSpc>
            </a:pPr>
            <a:r>
              <a:rPr lang="zh-CN" altLang="en-US" sz="1200" dirty="0">
                <a:latin typeface="华文中宋" pitchFamily="2" charset="-122"/>
                <a:ea typeface="华文中宋" pitchFamily="2" charset="-122"/>
              </a:rPr>
              <a:t>三一重机 </a:t>
            </a:r>
            <a:r>
              <a:rPr lang="en-US" altLang="zh-CN" sz="1200" dirty="0" err="1">
                <a:latin typeface="Arial" charset="0"/>
                <a:ea typeface="华文中宋" pitchFamily="2" charset="-122"/>
              </a:rPr>
              <a:t>Sany</a:t>
            </a:r>
            <a:r>
              <a:rPr lang="en-US" altLang="zh-CN" sz="1200" dirty="0">
                <a:latin typeface="Arial" charset="0"/>
                <a:ea typeface="华文中宋" pitchFamily="2" charset="-122"/>
              </a:rPr>
              <a:t> Heavy Mach</a:t>
            </a:r>
            <a:r>
              <a:rPr lang="en-US" altLang="zh-CN" sz="1200" dirty="0" smtClean="0">
                <a:latin typeface="Arial" charset="0"/>
                <a:ea typeface="华文中宋" pitchFamily="2" charset="-122"/>
              </a:rPr>
              <a:t>.</a:t>
            </a:r>
            <a:endParaRPr lang="en-US" altLang="zh-CN" sz="1200" dirty="0" smtClean="0">
              <a:latin typeface="华文中宋" pitchFamily="2" charset="-122"/>
              <a:ea typeface="华文中宋" pitchFamily="2" charset="-122"/>
            </a:endParaRPr>
          </a:p>
          <a:p>
            <a:pPr eaLnBrk="1" hangingPunct="1">
              <a:lnSpc>
                <a:spcPts val="1000"/>
              </a:lnSpc>
            </a:pPr>
            <a:r>
              <a:rPr lang="zh-CN" altLang="en-US" sz="1200" dirty="0" smtClean="0">
                <a:latin typeface="华文中宋" pitchFamily="2" charset="-122"/>
                <a:ea typeface="华文中宋" pitchFamily="2" charset="-122"/>
              </a:rPr>
              <a:t>卡特彼勒 </a:t>
            </a:r>
            <a:r>
              <a:rPr lang="en-US" altLang="zh-CN" sz="1200" dirty="0">
                <a:latin typeface="Arial" charset="0"/>
                <a:ea typeface="华文中宋" pitchFamily="2" charset="-122"/>
              </a:rPr>
              <a:t>Caterpillar</a:t>
            </a:r>
          </a:p>
          <a:p>
            <a:pPr eaLnBrk="1" hangingPunct="1">
              <a:lnSpc>
                <a:spcPts val="1000"/>
              </a:lnSpc>
            </a:pPr>
            <a:r>
              <a:rPr lang="zh-CN" altLang="en-US" sz="1200" dirty="0">
                <a:latin typeface="华文中宋" pitchFamily="2" charset="-122"/>
                <a:ea typeface="华文中宋" pitchFamily="2" charset="-122"/>
              </a:rPr>
              <a:t>小松常州 </a:t>
            </a:r>
            <a:r>
              <a:rPr lang="en-US" altLang="zh-CN" sz="1000" dirty="0">
                <a:latin typeface="Arial" charset="0"/>
                <a:ea typeface="华文中宋" pitchFamily="2" charset="-122"/>
              </a:rPr>
              <a:t>Komatsu Changzhou</a:t>
            </a:r>
          </a:p>
          <a:p>
            <a:pPr eaLnBrk="1" hangingPunct="1">
              <a:lnSpc>
                <a:spcPts val="1000"/>
              </a:lnSpc>
            </a:pPr>
            <a:r>
              <a:rPr lang="zh-CN" altLang="en-US" sz="1200" dirty="0" smtClean="0">
                <a:latin typeface="Arial" charset="0"/>
                <a:ea typeface="华文中宋" pitchFamily="2" charset="-122"/>
              </a:rPr>
              <a:t>久保</a:t>
            </a:r>
            <a:r>
              <a:rPr lang="zh-CN" altLang="en-US" sz="1200" dirty="0">
                <a:latin typeface="Arial" charset="0"/>
                <a:ea typeface="华文中宋" pitchFamily="2" charset="-122"/>
              </a:rPr>
              <a:t>田建机 </a:t>
            </a:r>
            <a:r>
              <a:rPr lang="en-US" altLang="zh-CN" sz="1000" dirty="0">
                <a:latin typeface="Arial" charset="0"/>
                <a:ea typeface="华文中宋" pitchFamily="2" charset="-122"/>
              </a:rPr>
              <a:t>Kubota </a:t>
            </a:r>
            <a:endParaRPr lang="en-US" altLang="zh-CN" sz="1000" dirty="0" smtClean="0">
              <a:latin typeface="Arial" charset="0"/>
              <a:ea typeface="华文中宋" pitchFamily="2" charset="-122"/>
            </a:endParaRPr>
          </a:p>
          <a:p>
            <a:pPr eaLnBrk="1" hangingPunct="1">
              <a:lnSpc>
                <a:spcPts val="1000"/>
              </a:lnSpc>
            </a:pPr>
            <a:r>
              <a:rPr lang="zh-CN" altLang="en-US" sz="1100" dirty="0" smtClean="0">
                <a:latin typeface="Arial" charset="0"/>
                <a:ea typeface="华文中宋" pitchFamily="2" charset="-122"/>
              </a:rPr>
              <a:t>上海龙工</a:t>
            </a:r>
            <a:r>
              <a:rPr lang="en-US" altLang="zh-CN" sz="1000" dirty="0" err="1" smtClean="0">
                <a:latin typeface="Arial" charset="0"/>
                <a:ea typeface="华文中宋" pitchFamily="2" charset="-122"/>
              </a:rPr>
              <a:t>Lngking</a:t>
            </a:r>
            <a:endParaRPr lang="en-US" altLang="zh-CN" sz="1000" dirty="0" smtClean="0">
              <a:latin typeface="Arial" charset="0"/>
              <a:ea typeface="华文中宋" pitchFamily="2" charset="-122"/>
            </a:endParaRPr>
          </a:p>
          <a:p>
            <a:pPr eaLnBrk="1" hangingPunct="1">
              <a:lnSpc>
                <a:spcPts val="1000"/>
              </a:lnSpc>
            </a:pPr>
            <a:endParaRPr lang="en-US" altLang="zh-CN" sz="1000" dirty="0">
              <a:latin typeface="Arial" charset="0"/>
              <a:ea typeface="华文中宋" pitchFamily="2" charset="-122"/>
            </a:endParaRPr>
          </a:p>
        </p:txBody>
      </p:sp>
      <p:sp>
        <p:nvSpPr>
          <p:cNvPr id="85" name="Text Box 34"/>
          <p:cNvSpPr txBox="1">
            <a:spLocks noChangeArrowheads="1"/>
          </p:cNvSpPr>
          <p:nvPr/>
        </p:nvSpPr>
        <p:spPr bwMode="auto">
          <a:xfrm>
            <a:off x="6496044" y="4953044"/>
            <a:ext cx="2284758" cy="1139337"/>
          </a:xfrm>
          <a:prstGeom prst="rect">
            <a:avLst/>
          </a:prstGeom>
          <a:ln/>
        </p:spPr>
        <p:style>
          <a:lnRef idx="1">
            <a:schemeClr val="accent4"/>
          </a:lnRef>
          <a:fillRef idx="2">
            <a:schemeClr val="accent4"/>
          </a:fillRef>
          <a:effectRef idx="1">
            <a:schemeClr val="accent4"/>
          </a:effectRef>
          <a:fontRef idx="minor">
            <a:schemeClr val="dk1"/>
          </a:fontRef>
        </p:style>
        <p:txBody>
          <a:bodyPr anchor="b"/>
          <a:lstStyle>
            <a:lvl1pPr eaLnBrk="0" hangingPunct="0">
              <a:defRPr sz="1600">
                <a:solidFill>
                  <a:schemeClr val="tx1"/>
                </a:solidFill>
                <a:latin typeface="Calibri" pitchFamily="34" charset="0"/>
                <a:ea typeface="宋体" charset="-122"/>
              </a:defRPr>
            </a:lvl1pPr>
            <a:lvl2pPr marL="742950" indent="-285750" eaLnBrk="0" hangingPunct="0">
              <a:defRPr sz="1600">
                <a:solidFill>
                  <a:schemeClr val="tx1"/>
                </a:solidFill>
                <a:latin typeface="Calibri" pitchFamily="34" charset="0"/>
                <a:ea typeface="宋体" charset="-122"/>
              </a:defRPr>
            </a:lvl2pPr>
            <a:lvl3pPr marL="1143000" indent="-228600" eaLnBrk="0" hangingPunct="0">
              <a:defRPr sz="1600">
                <a:solidFill>
                  <a:schemeClr val="tx1"/>
                </a:solidFill>
                <a:latin typeface="Calibri" pitchFamily="34" charset="0"/>
                <a:ea typeface="宋体" charset="-122"/>
              </a:defRPr>
            </a:lvl3pPr>
            <a:lvl4pPr marL="1600200" indent="-228600" eaLnBrk="0" hangingPunct="0">
              <a:defRPr sz="1600">
                <a:solidFill>
                  <a:schemeClr val="tx1"/>
                </a:solidFill>
                <a:latin typeface="Calibri" pitchFamily="34" charset="0"/>
                <a:ea typeface="宋体" charset="-122"/>
              </a:defRPr>
            </a:lvl4pPr>
            <a:lvl5pPr marL="2057400" indent="-228600" eaLnBrk="0" hangingPunct="0">
              <a:defRPr sz="1600">
                <a:solidFill>
                  <a:schemeClr val="tx1"/>
                </a:solidFill>
                <a:latin typeface="Calibri" pitchFamily="34" charset="0"/>
                <a:ea typeface="宋体" charset="-122"/>
              </a:defRPr>
            </a:lvl5pPr>
            <a:lvl6pPr marL="2514600" indent="-228600" eaLnBrk="0" fontAlgn="base" hangingPunct="0">
              <a:spcBef>
                <a:spcPct val="0"/>
              </a:spcBef>
              <a:spcAft>
                <a:spcPct val="0"/>
              </a:spcAft>
              <a:defRPr sz="1600">
                <a:solidFill>
                  <a:schemeClr val="tx1"/>
                </a:solidFill>
                <a:latin typeface="Calibri" pitchFamily="34" charset="0"/>
                <a:ea typeface="宋体" charset="-122"/>
              </a:defRPr>
            </a:lvl6pPr>
            <a:lvl7pPr marL="2971800" indent="-228600" eaLnBrk="0" fontAlgn="base" hangingPunct="0">
              <a:spcBef>
                <a:spcPct val="0"/>
              </a:spcBef>
              <a:spcAft>
                <a:spcPct val="0"/>
              </a:spcAft>
              <a:defRPr sz="1600">
                <a:solidFill>
                  <a:schemeClr val="tx1"/>
                </a:solidFill>
                <a:latin typeface="Calibri" pitchFamily="34" charset="0"/>
                <a:ea typeface="宋体" charset="-122"/>
              </a:defRPr>
            </a:lvl7pPr>
            <a:lvl8pPr marL="3429000" indent="-228600" eaLnBrk="0" fontAlgn="base" hangingPunct="0">
              <a:spcBef>
                <a:spcPct val="0"/>
              </a:spcBef>
              <a:spcAft>
                <a:spcPct val="0"/>
              </a:spcAft>
              <a:defRPr sz="1600">
                <a:solidFill>
                  <a:schemeClr val="tx1"/>
                </a:solidFill>
                <a:latin typeface="Calibri" pitchFamily="34" charset="0"/>
                <a:ea typeface="宋体" charset="-122"/>
              </a:defRPr>
            </a:lvl8pPr>
            <a:lvl9pPr marL="3886200" indent="-228600" eaLnBrk="0" fontAlgn="base" hangingPunct="0">
              <a:spcBef>
                <a:spcPct val="0"/>
              </a:spcBef>
              <a:spcAft>
                <a:spcPct val="0"/>
              </a:spcAft>
              <a:defRPr sz="1600">
                <a:solidFill>
                  <a:schemeClr val="tx1"/>
                </a:solidFill>
                <a:latin typeface="Calibri" pitchFamily="34" charset="0"/>
                <a:ea typeface="宋体" charset="-122"/>
              </a:defRPr>
            </a:lvl9pPr>
          </a:lstStyle>
          <a:p>
            <a:pPr eaLnBrk="1" hangingPunct="1">
              <a:lnSpc>
                <a:spcPts val="500"/>
              </a:lnSpc>
            </a:pPr>
            <a:r>
              <a:rPr lang="zh-CN" altLang="en-US" sz="1200" dirty="0">
                <a:latin typeface="Arial" charset="0"/>
                <a:ea typeface="华文中宋" pitchFamily="2" charset="-122"/>
              </a:rPr>
              <a:t>久保田农机（苏州）</a:t>
            </a:r>
            <a:endParaRPr lang="en-US" altLang="zh-CN" sz="1200" dirty="0">
              <a:latin typeface="Arial" charset="0"/>
              <a:ea typeface="华文中宋" pitchFamily="2" charset="-122"/>
            </a:endParaRPr>
          </a:p>
          <a:p>
            <a:pPr eaLnBrk="1" hangingPunct="1">
              <a:lnSpc>
                <a:spcPts val="500"/>
              </a:lnSpc>
            </a:pPr>
            <a:r>
              <a:rPr lang="zh-CN" altLang="en-US" sz="1200" dirty="0">
                <a:latin typeface="Arial" charset="0"/>
                <a:ea typeface="华文中宋" pitchFamily="2" charset="-122"/>
              </a:rPr>
              <a:t> </a:t>
            </a:r>
            <a:r>
              <a:rPr lang="en-US" altLang="zh-CN" sz="1000" dirty="0">
                <a:latin typeface="Arial" charset="0"/>
                <a:ea typeface="华文中宋" pitchFamily="2" charset="-122"/>
              </a:rPr>
              <a:t>Kubota  </a:t>
            </a:r>
            <a:r>
              <a:rPr lang="en-US" altLang="zh-CN" sz="1000" dirty="0"/>
              <a:t>Agricultural machinery</a:t>
            </a:r>
          </a:p>
          <a:p>
            <a:pPr eaLnBrk="1" hangingPunct="1">
              <a:lnSpc>
                <a:spcPts val="500"/>
              </a:lnSpc>
            </a:pPr>
            <a:r>
              <a:rPr lang="zh-CN" altLang="en-US" sz="1200" dirty="0">
                <a:latin typeface="华文中宋" pitchFamily="2" charset="-122"/>
                <a:ea typeface="华文中宋" pitchFamily="2" charset="-122"/>
              </a:rPr>
              <a:t>中联农机（芜湖）</a:t>
            </a:r>
            <a:endParaRPr lang="en-US" altLang="zh-CN" sz="1200" dirty="0">
              <a:latin typeface="华文中宋" pitchFamily="2" charset="-122"/>
              <a:ea typeface="华文中宋" pitchFamily="2" charset="-122"/>
            </a:endParaRPr>
          </a:p>
          <a:p>
            <a:pPr eaLnBrk="1" hangingPunct="1">
              <a:lnSpc>
                <a:spcPts val="1000"/>
              </a:lnSpc>
            </a:pPr>
            <a:r>
              <a:rPr lang="en-US" altLang="zh-CN" sz="1000" dirty="0"/>
              <a:t>Zoomlion</a:t>
            </a:r>
            <a:r>
              <a:rPr lang="en-US" altLang="zh-CN" sz="1000" b="1" dirty="0"/>
              <a:t> </a:t>
            </a:r>
            <a:r>
              <a:rPr lang="en-US" altLang="zh-CN" sz="1000" dirty="0"/>
              <a:t>Agricultural </a:t>
            </a:r>
            <a:r>
              <a:rPr lang="en-US" altLang="zh-CN" sz="1000" dirty="0" smtClean="0"/>
              <a:t>machinery</a:t>
            </a:r>
          </a:p>
          <a:p>
            <a:pPr eaLnBrk="1" hangingPunct="1">
              <a:lnSpc>
                <a:spcPts val="1000"/>
              </a:lnSpc>
            </a:pPr>
            <a:r>
              <a:rPr lang="zh-CN" altLang="en-US" sz="1200" dirty="0">
                <a:latin typeface="华文中宋" panose="02010600040101010101" pitchFamily="2" charset="-122"/>
                <a:ea typeface="华文中宋" panose="02010600040101010101" pitchFamily="2" charset="-122"/>
                <a:cs typeface="Arial" panose="020B0604020202020204" pitchFamily="34" charset="0"/>
              </a:rPr>
              <a:t>洋马农机（无锡）</a:t>
            </a:r>
            <a:endParaRPr lang="en-US" altLang="zh-CN" sz="1200" dirty="0">
              <a:latin typeface="华文中宋" panose="02010600040101010101" pitchFamily="2" charset="-122"/>
              <a:ea typeface="华文中宋" panose="02010600040101010101" pitchFamily="2" charset="-122"/>
              <a:cs typeface="Arial" panose="020B0604020202020204" pitchFamily="34" charset="0"/>
            </a:endParaRPr>
          </a:p>
          <a:p>
            <a:pPr eaLnBrk="1" hangingPunct="1">
              <a:lnSpc>
                <a:spcPts val="1000"/>
              </a:lnSpc>
            </a:pPr>
            <a:r>
              <a:rPr lang="en-US" altLang="zh-CN" sz="1000" dirty="0">
                <a:ea typeface="华文中宋" panose="02010600040101010101" pitchFamily="2" charset="-122"/>
                <a:cs typeface="Calibri" panose="020F0502020204030204" pitchFamily="34" charset="0"/>
              </a:rPr>
              <a:t>YANMAR </a:t>
            </a:r>
            <a:r>
              <a:rPr lang="en-US" altLang="zh-CN" sz="1000" dirty="0" smtClean="0">
                <a:ea typeface="华文中宋" panose="02010600040101010101" pitchFamily="2" charset="-122"/>
                <a:cs typeface="Calibri" panose="020F0502020204030204" pitchFamily="34" charset="0"/>
              </a:rPr>
              <a:t>Agricultural equipment</a:t>
            </a:r>
            <a:endParaRPr lang="zh-CN" altLang="en-US" sz="1000" dirty="0">
              <a:ea typeface="华文中宋" panose="02010600040101010101" pitchFamily="2" charset="-122"/>
              <a:cs typeface="Calibri" panose="020F0502020204030204" pitchFamily="34" charset="0"/>
            </a:endParaRPr>
          </a:p>
        </p:txBody>
      </p:sp>
    </p:spTree>
    <p:extLst>
      <p:ext uri="{BB962C8B-B14F-4D97-AF65-F5344CB8AC3E}">
        <p14:creationId xmlns:p14="http://schemas.microsoft.com/office/powerpoint/2010/main" val="38354429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日期占位符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lang="zh-CN" altLang="en-US" dirty="0" smtClean="0">
                <a:solidFill>
                  <a:srgbClr val="898989"/>
                </a:solidFill>
                <a:ea typeface="宋体" charset="-122"/>
              </a:rPr>
              <a:t>                                </a:t>
            </a:r>
            <a:endParaRPr lang="en-US" altLang="zh-CN" dirty="0" smtClean="0">
              <a:solidFill>
                <a:srgbClr val="898989"/>
              </a:solidFill>
              <a:ea typeface="宋体" charset="-122"/>
            </a:endParaRPr>
          </a:p>
        </p:txBody>
      </p:sp>
      <p:sp>
        <p:nvSpPr>
          <p:cNvPr id="2" name="スライド番号プレースホルダー 1"/>
          <p:cNvSpPr>
            <a:spLocks noGrp="1"/>
          </p:cNvSpPr>
          <p:nvPr>
            <p:ph type="sldNum" sz="quarter" idx="12"/>
          </p:nvPr>
        </p:nvSpPr>
        <p:spPr/>
        <p:txBody>
          <a:bodyPr/>
          <a:lstStyle/>
          <a:p>
            <a:pPr algn="r">
              <a:defRPr/>
            </a:pPr>
            <a:r>
              <a:rPr lang="en-US" altLang="zh-CN" dirty="0" smtClean="0">
                <a:solidFill>
                  <a:schemeClr val="bg1">
                    <a:lumMod val="50000"/>
                  </a:schemeClr>
                </a:solidFill>
              </a:rPr>
              <a:t>13</a:t>
            </a:r>
            <a:endParaRPr lang="zh-CN" altLang="en-US" dirty="0">
              <a:solidFill>
                <a:schemeClr val="bg1">
                  <a:lumMod val="50000"/>
                </a:schemeClr>
              </a:solidFill>
            </a:endParaRPr>
          </a:p>
        </p:txBody>
      </p:sp>
      <p:sp>
        <p:nvSpPr>
          <p:cNvPr id="6" name="矩形 5"/>
          <p:cNvSpPr/>
          <p:nvPr/>
        </p:nvSpPr>
        <p:spPr>
          <a:xfrm>
            <a:off x="271728" y="728663"/>
            <a:ext cx="8581760" cy="252412"/>
          </a:xfrm>
          <a:prstGeom prst="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7" name="矩形 6"/>
          <p:cNvSpPr/>
          <p:nvPr/>
        </p:nvSpPr>
        <p:spPr>
          <a:xfrm>
            <a:off x="271727" y="908051"/>
            <a:ext cx="8970433" cy="360363"/>
          </a:xfrm>
          <a:prstGeom prst="rect">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000">
                <a:solidFill>
                  <a:srgbClr val="FFFFFF"/>
                </a:solidFill>
                <a:latin typeface="华文中宋" pitchFamily="2" charset="-122"/>
                <a:ea typeface="华文中宋" pitchFamily="2" charset="-122"/>
              </a:rPr>
              <a:t>售后服务网络 </a:t>
            </a:r>
            <a:r>
              <a:rPr lang="en-US" altLang="zh-CN" sz="2000">
                <a:solidFill>
                  <a:srgbClr val="FFFFFF"/>
                </a:solidFill>
                <a:latin typeface="Arial" charset="0"/>
                <a:ea typeface="华文中宋" pitchFamily="2" charset="-122"/>
              </a:rPr>
              <a:t>After-sales service network</a:t>
            </a:r>
          </a:p>
        </p:txBody>
      </p:sp>
      <p:sp>
        <p:nvSpPr>
          <p:cNvPr id="30785" name="Rectangle 254"/>
          <p:cNvSpPr>
            <a:spLocks noChangeArrowheads="1"/>
          </p:cNvSpPr>
          <p:nvPr/>
        </p:nvSpPr>
        <p:spPr bwMode="auto">
          <a:xfrm>
            <a:off x="371475" y="5589588"/>
            <a:ext cx="380074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r>
              <a:rPr lang="zh-CN" altLang="en-US">
                <a:latin typeface="华文中宋" pitchFamily="2" charset="-122"/>
                <a:ea typeface="华文中宋" pitchFamily="2" charset="-122"/>
              </a:rPr>
              <a:t>产品及服务。</a:t>
            </a:r>
          </a:p>
        </p:txBody>
      </p:sp>
      <p:pic>
        <p:nvPicPr>
          <p:cNvPr id="68" name="図 3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0394" y="395289"/>
            <a:ext cx="72403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1688" y="1484313"/>
            <a:ext cx="6388120" cy="4812472"/>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86" name="Text Box 65"/>
          <p:cNvSpPr txBox="1">
            <a:spLocks noChangeArrowheads="1"/>
          </p:cNvSpPr>
          <p:nvPr/>
        </p:nvSpPr>
        <p:spPr bwMode="auto">
          <a:xfrm>
            <a:off x="428229" y="1824039"/>
            <a:ext cx="7434226"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lang="en-US" altLang="zh-CN" sz="1600" dirty="0">
                <a:ea typeface="华文中宋" pitchFamily="2" charset="-122"/>
              </a:rPr>
              <a:t>YSD offer excellent service via </a:t>
            </a:r>
            <a:r>
              <a:rPr lang="en-US" altLang="zh-CN" sz="1600" dirty="0" smtClean="0">
                <a:ea typeface="华文中宋" pitchFamily="2" charset="-122"/>
              </a:rPr>
              <a:t>130 </a:t>
            </a:r>
            <a:r>
              <a:rPr lang="en-US" altLang="zh-CN" sz="1600" dirty="0">
                <a:ea typeface="华文中宋" pitchFamily="2" charset="-122"/>
              </a:rPr>
              <a:t>special service stations </a:t>
            </a:r>
            <a:r>
              <a:rPr lang="en-US" altLang="zh-CN" sz="1600" dirty="0" smtClean="0">
                <a:ea typeface="华文中宋" pitchFamily="2" charset="-122"/>
              </a:rPr>
              <a:t>designated </a:t>
            </a:r>
            <a:r>
              <a:rPr lang="en-US" altLang="zh-CN" sz="1600" dirty="0">
                <a:ea typeface="华文中宋" pitchFamily="2" charset="-122"/>
              </a:rPr>
              <a:t>by DICH.</a:t>
            </a:r>
          </a:p>
        </p:txBody>
      </p:sp>
      <p:sp>
        <p:nvSpPr>
          <p:cNvPr id="30782" name="Rectangle 254"/>
          <p:cNvSpPr>
            <a:spLocks noChangeArrowheads="1"/>
          </p:cNvSpPr>
          <p:nvPr/>
        </p:nvSpPr>
        <p:spPr bwMode="auto">
          <a:xfrm>
            <a:off x="428229" y="1628775"/>
            <a:ext cx="650425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r>
              <a:rPr lang="en-US" altLang="zh-CN" dirty="0">
                <a:latin typeface="华文中宋" pitchFamily="2" charset="-122"/>
                <a:ea typeface="华文中宋" pitchFamily="2" charset="-122"/>
              </a:rPr>
              <a:t>YSD</a:t>
            </a:r>
            <a:r>
              <a:rPr lang="zh-CN" altLang="en-US" dirty="0">
                <a:latin typeface="华文中宋" pitchFamily="2" charset="-122"/>
                <a:ea typeface="华文中宋" pitchFamily="2" charset="-122"/>
              </a:rPr>
              <a:t>通过电装投资公司，可对销售的产品实现较好的售后服务。</a:t>
            </a:r>
          </a:p>
        </p:txBody>
      </p:sp>
      <p:sp>
        <p:nvSpPr>
          <p:cNvPr id="30783" name="Rectangle 254"/>
          <p:cNvSpPr>
            <a:spLocks noChangeArrowheads="1"/>
          </p:cNvSpPr>
          <p:nvPr/>
        </p:nvSpPr>
        <p:spPr bwMode="auto">
          <a:xfrm>
            <a:off x="371475" y="5013326"/>
            <a:ext cx="380074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r>
              <a:rPr lang="zh-CN" altLang="en-US" dirty="0">
                <a:latin typeface="华文中宋" pitchFamily="2" charset="-122"/>
                <a:ea typeface="华文中宋" pitchFamily="2" charset="-122"/>
              </a:rPr>
              <a:t>各售后服务网点用熟练的技术、以最公正的</a:t>
            </a:r>
          </a:p>
        </p:txBody>
      </p:sp>
      <p:sp>
        <p:nvSpPr>
          <p:cNvPr id="30784" name="Rectangle 254"/>
          <p:cNvSpPr>
            <a:spLocks noChangeArrowheads="1"/>
          </p:cNvSpPr>
          <p:nvPr/>
        </p:nvSpPr>
        <p:spPr bwMode="auto">
          <a:xfrm>
            <a:off x="371475" y="5310188"/>
            <a:ext cx="380074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r>
              <a:rPr lang="zh-CN" altLang="en-US" dirty="0">
                <a:latin typeface="华文中宋" pitchFamily="2" charset="-122"/>
                <a:ea typeface="华文中宋" pitchFamily="2" charset="-122"/>
              </a:rPr>
              <a:t>价格，向国内用户提供安全、安心、耐用的</a:t>
            </a:r>
          </a:p>
        </p:txBody>
      </p:sp>
      <p:sp>
        <p:nvSpPr>
          <p:cNvPr id="30787" name="Text Box 66"/>
          <p:cNvSpPr txBox="1">
            <a:spLocks noChangeArrowheads="1"/>
          </p:cNvSpPr>
          <p:nvPr/>
        </p:nvSpPr>
        <p:spPr bwMode="auto">
          <a:xfrm>
            <a:off x="350838" y="5805489"/>
            <a:ext cx="6084623"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lang="en-US" altLang="zh-CN" sz="1600" dirty="0">
                <a:ea typeface="华文中宋" pitchFamily="2" charset="-122"/>
              </a:rPr>
              <a:t>Special service stations provide best products and service through expert skill and fair price.</a:t>
            </a:r>
          </a:p>
        </p:txBody>
      </p:sp>
      <p:sp>
        <p:nvSpPr>
          <p:cNvPr id="30781" name="Rectangle 254"/>
          <p:cNvSpPr>
            <a:spLocks noChangeArrowheads="1"/>
          </p:cNvSpPr>
          <p:nvPr/>
        </p:nvSpPr>
        <p:spPr bwMode="auto">
          <a:xfrm>
            <a:off x="428229" y="1376363"/>
            <a:ext cx="650425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r>
              <a:rPr lang="zh-CN" altLang="en-US" dirty="0">
                <a:latin typeface="华文中宋" pitchFamily="2" charset="-122"/>
                <a:ea typeface="华文中宋" pitchFamily="2" charset="-122"/>
              </a:rPr>
              <a:t>电装（中国）投资有限公司在全国认定相关空调维修的特约</a:t>
            </a:r>
            <a:r>
              <a:rPr lang="zh-CN" altLang="en-US" dirty="0" smtClean="0">
                <a:latin typeface="华文中宋" pitchFamily="2" charset="-122"/>
                <a:ea typeface="华文中宋" pitchFamily="2" charset="-122"/>
              </a:rPr>
              <a:t>服务站</a:t>
            </a:r>
            <a:r>
              <a:rPr lang="en-US" altLang="zh-CN" dirty="0" smtClean="0">
                <a:latin typeface="华文中宋" pitchFamily="2" charset="-122"/>
                <a:ea typeface="华文中宋" pitchFamily="2" charset="-122"/>
              </a:rPr>
              <a:t>130</a:t>
            </a:r>
            <a:r>
              <a:rPr lang="zh-CN" altLang="en-US" dirty="0" smtClean="0">
                <a:latin typeface="华文中宋" pitchFamily="2" charset="-122"/>
                <a:ea typeface="华文中宋" pitchFamily="2" charset="-122"/>
              </a:rPr>
              <a:t>家</a:t>
            </a:r>
            <a:r>
              <a:rPr lang="zh-CN" altLang="en-US" dirty="0">
                <a:latin typeface="华文中宋" pitchFamily="2" charset="-122"/>
                <a:ea typeface="华文中宋" pitchFamily="2" charset="-122"/>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05493" y="6453329"/>
            <a:ext cx="2311400" cy="365125"/>
          </a:xfrm>
        </p:spPr>
        <p:txBody>
          <a:bodyPr/>
          <a:lstStyle/>
          <a:p>
            <a:pPr algn="r">
              <a:defRPr/>
            </a:pPr>
            <a:r>
              <a:rPr lang="en-US" altLang="zh-CN" dirty="0" smtClean="0">
                <a:solidFill>
                  <a:schemeClr val="bg1">
                    <a:lumMod val="50000"/>
                  </a:schemeClr>
                </a:solidFill>
              </a:rPr>
              <a:t>14</a:t>
            </a:r>
            <a:endParaRPr lang="zh-CN" altLang="en-US" dirty="0">
              <a:solidFill>
                <a:schemeClr val="bg1">
                  <a:lumMod val="50000"/>
                </a:schemeClr>
              </a:solidFill>
            </a:endParaRPr>
          </a:p>
        </p:txBody>
      </p:sp>
      <p:sp>
        <p:nvSpPr>
          <p:cNvPr id="6" name="矩形 5"/>
          <p:cNvSpPr/>
          <p:nvPr/>
        </p:nvSpPr>
        <p:spPr>
          <a:xfrm>
            <a:off x="271728" y="728663"/>
            <a:ext cx="8581760" cy="252412"/>
          </a:xfrm>
          <a:prstGeom prst="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defRPr/>
            </a:pPr>
            <a:endParaRPr lang="zh-CN" altLang="en-US" b="0">
              <a:solidFill>
                <a:srgbClr val="FFFFFF"/>
              </a:solidFill>
              <a:latin typeface="ＭＳ Ｐゴシック" pitchFamily="50" charset="-128"/>
              <a:ea typeface="ＭＳ Ｐゴシック" pitchFamily="50" charset="-128"/>
            </a:endParaRPr>
          </a:p>
        </p:txBody>
      </p:sp>
      <p:sp>
        <p:nvSpPr>
          <p:cNvPr id="7" name="矩形 6"/>
          <p:cNvSpPr/>
          <p:nvPr/>
        </p:nvSpPr>
        <p:spPr>
          <a:xfrm>
            <a:off x="271727" y="908051"/>
            <a:ext cx="8970433" cy="360363"/>
          </a:xfrm>
          <a:prstGeom prst="rect">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defRPr/>
            </a:pPr>
            <a:r>
              <a:rPr lang="zh-CN" altLang="en-US" sz="2000" dirty="0" smtClean="0">
                <a:solidFill>
                  <a:srgbClr val="FFFFFF"/>
                </a:solidFill>
                <a:latin typeface="ＭＳ Ｐゴシック" pitchFamily="50" charset="-128"/>
              </a:rPr>
              <a:t>大事记 </a:t>
            </a:r>
            <a:r>
              <a:rPr lang="en-US" altLang="zh-CN" sz="2000" dirty="0" smtClean="0">
                <a:solidFill>
                  <a:srgbClr val="FFFFFF"/>
                </a:solidFill>
                <a:latin typeface="ＭＳ Ｐゴシック" pitchFamily="50" charset="-128"/>
              </a:rPr>
              <a:t>Milestones</a:t>
            </a:r>
            <a:endParaRPr lang="ja-JP" altLang="en-US" sz="2000" dirty="0">
              <a:solidFill>
                <a:srgbClr val="FFFFFF"/>
              </a:solidFill>
              <a:latin typeface="ＭＳ Ｐゴシック" pitchFamily="50" charset="-128"/>
            </a:endParaRPr>
          </a:p>
        </p:txBody>
      </p:sp>
      <p:sp>
        <p:nvSpPr>
          <p:cNvPr id="31752" name="Rectangle 7"/>
          <p:cNvSpPr>
            <a:spLocks noChangeArrowheads="1"/>
          </p:cNvSpPr>
          <p:nvPr/>
        </p:nvSpPr>
        <p:spPr bwMode="auto">
          <a:xfrm>
            <a:off x="350837" y="2132708"/>
            <a:ext cx="8461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pPr algn="ctr">
              <a:spcBef>
                <a:spcPct val="0"/>
              </a:spcBef>
            </a:pPr>
            <a:r>
              <a:rPr lang="en-US" altLang="zh-CN" sz="1400" dirty="0" smtClean="0">
                <a:latin typeface="ＭＳ Ｐゴシック" charset="-128"/>
              </a:rPr>
              <a:t>1994</a:t>
            </a:r>
            <a:endParaRPr lang="en-US" altLang="zh-CN" sz="1400" dirty="0">
              <a:latin typeface="ＭＳ Ｐゴシック" charset="-128"/>
            </a:endParaRPr>
          </a:p>
        </p:txBody>
      </p:sp>
      <p:sp>
        <p:nvSpPr>
          <p:cNvPr id="31753" name="Rectangle 7"/>
          <p:cNvSpPr>
            <a:spLocks noChangeArrowheads="1"/>
          </p:cNvSpPr>
          <p:nvPr/>
        </p:nvSpPr>
        <p:spPr bwMode="auto">
          <a:xfrm>
            <a:off x="2579751" y="1561845"/>
            <a:ext cx="148246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pPr algn="ctr">
              <a:lnSpc>
                <a:spcPts val="1400"/>
              </a:lnSpc>
              <a:spcBef>
                <a:spcPct val="0"/>
              </a:spcBef>
            </a:pPr>
            <a:r>
              <a:rPr lang="zh-CN" altLang="en-US" sz="1600" dirty="0" smtClean="0">
                <a:solidFill>
                  <a:srgbClr val="0070C0"/>
                </a:solidFill>
                <a:latin typeface="ＭＳ Ｐゴシック" charset="-128"/>
              </a:rPr>
              <a:t>公司相关</a:t>
            </a:r>
            <a:endParaRPr lang="en-US" altLang="zh-CN" sz="1600" dirty="0" smtClean="0">
              <a:solidFill>
                <a:srgbClr val="0070C0"/>
              </a:solidFill>
              <a:latin typeface="ＭＳ Ｐゴシック" charset="-128"/>
            </a:endParaRPr>
          </a:p>
          <a:p>
            <a:pPr algn="ctr">
              <a:lnSpc>
                <a:spcPts val="1400"/>
              </a:lnSpc>
              <a:spcBef>
                <a:spcPct val="0"/>
              </a:spcBef>
            </a:pPr>
            <a:r>
              <a:rPr lang="en-US" altLang="ja-JP" sz="1600" dirty="0" smtClean="0">
                <a:solidFill>
                  <a:srgbClr val="0070C0"/>
                </a:solidFill>
                <a:latin typeface="ＭＳ Ｐゴシック" charset="-128"/>
              </a:rPr>
              <a:t>Company related</a:t>
            </a:r>
            <a:endParaRPr lang="en-US" altLang="ja-JP" sz="1600" dirty="0">
              <a:solidFill>
                <a:srgbClr val="0070C0"/>
              </a:solidFill>
              <a:latin typeface="ＭＳ Ｐゴシック" charset="-128"/>
            </a:endParaRPr>
          </a:p>
        </p:txBody>
      </p:sp>
      <p:sp>
        <p:nvSpPr>
          <p:cNvPr id="31" name="圆角矩形 30"/>
          <p:cNvSpPr/>
          <p:nvPr/>
        </p:nvSpPr>
        <p:spPr>
          <a:xfrm>
            <a:off x="1992668" y="1401360"/>
            <a:ext cx="2624400" cy="4894262"/>
          </a:xfrm>
          <a:prstGeom prst="roundRect">
            <a:avLst>
              <a:gd name="adj" fmla="val 3985"/>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defRPr/>
            </a:pPr>
            <a:endParaRPr lang="zh-CN" altLang="en-US" b="0">
              <a:solidFill>
                <a:srgbClr val="FFFFFF"/>
              </a:solidFill>
              <a:latin typeface="ＭＳ Ｐゴシック" pitchFamily="50" charset="-128"/>
              <a:ea typeface="ＭＳ Ｐゴシック" pitchFamily="50" charset="-128"/>
            </a:endParaRPr>
          </a:p>
        </p:txBody>
      </p:sp>
      <p:sp>
        <p:nvSpPr>
          <p:cNvPr id="32" name="圆角矩形 31"/>
          <p:cNvSpPr/>
          <p:nvPr/>
        </p:nvSpPr>
        <p:spPr>
          <a:xfrm>
            <a:off x="4970010" y="1402106"/>
            <a:ext cx="4237200" cy="4894262"/>
          </a:xfrm>
          <a:prstGeom prst="roundRect">
            <a:avLst>
              <a:gd name="adj" fmla="val 1566"/>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defRPr/>
            </a:pPr>
            <a:endParaRPr lang="zh-CN" altLang="en-US" b="0">
              <a:solidFill>
                <a:srgbClr val="FFFFFF"/>
              </a:solidFill>
              <a:latin typeface="ＭＳ Ｐゴシック" pitchFamily="50" charset="-128"/>
              <a:ea typeface="ＭＳ Ｐゴシック" pitchFamily="50" charset="-128"/>
            </a:endParaRPr>
          </a:p>
        </p:txBody>
      </p:sp>
      <p:sp>
        <p:nvSpPr>
          <p:cNvPr id="31759" name="Rectangle 7"/>
          <p:cNvSpPr>
            <a:spLocks noChangeArrowheads="1"/>
          </p:cNvSpPr>
          <p:nvPr/>
        </p:nvSpPr>
        <p:spPr bwMode="auto">
          <a:xfrm>
            <a:off x="2036933" y="2132708"/>
            <a:ext cx="187285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pPr>
              <a:spcBef>
                <a:spcPct val="0"/>
              </a:spcBef>
            </a:pPr>
            <a:r>
              <a:rPr lang="zh-CN" altLang="en-US" sz="1400" dirty="0">
                <a:latin typeface="ＭＳ Ｐゴシック" charset="-128"/>
              </a:rPr>
              <a:t>公</a:t>
            </a:r>
            <a:r>
              <a:rPr lang="zh-CN" altLang="en-US" sz="1400" dirty="0" smtClean="0">
                <a:latin typeface="ＭＳ Ｐゴシック" charset="-128"/>
              </a:rPr>
              <a:t>司设立</a:t>
            </a:r>
            <a:endParaRPr lang="en-US" altLang="ja-JP" sz="1400" dirty="0" smtClean="0">
              <a:latin typeface="ＭＳ Ｐゴシック" charset="-128"/>
            </a:endParaRPr>
          </a:p>
          <a:p>
            <a:pPr>
              <a:spcBef>
                <a:spcPct val="0"/>
              </a:spcBef>
            </a:pPr>
            <a:r>
              <a:rPr lang="en-US" altLang="ja-JP" sz="1400" dirty="0" smtClean="0">
                <a:latin typeface="ＭＳ Ｐゴシック" charset="-128"/>
              </a:rPr>
              <a:t>YSD  established</a:t>
            </a:r>
            <a:endParaRPr lang="en-US" altLang="ja-JP" sz="1400" dirty="0">
              <a:latin typeface="ＭＳ Ｐゴシック" charset="-128"/>
            </a:endParaRPr>
          </a:p>
        </p:txBody>
      </p:sp>
      <p:sp>
        <p:nvSpPr>
          <p:cNvPr id="31760" name="Rectangle 7"/>
          <p:cNvSpPr>
            <a:spLocks noChangeArrowheads="1"/>
          </p:cNvSpPr>
          <p:nvPr/>
        </p:nvSpPr>
        <p:spPr bwMode="auto">
          <a:xfrm>
            <a:off x="4985765" y="2670518"/>
            <a:ext cx="4017433"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pPr>
              <a:lnSpc>
                <a:spcPts val="1200"/>
              </a:lnSpc>
              <a:spcBef>
                <a:spcPct val="0"/>
              </a:spcBef>
            </a:pPr>
            <a:r>
              <a:rPr lang="en-US" altLang="zh-CN" sz="1400" dirty="0" smtClean="0">
                <a:latin typeface="ＭＳ Ｐゴシック" charset="-128"/>
              </a:rPr>
              <a:t>SP</a:t>
            </a:r>
            <a:r>
              <a:rPr lang="zh-CN" altLang="en-US" sz="1400" dirty="0" smtClean="0">
                <a:latin typeface="ＭＳ Ｐゴシック" charset="-128"/>
              </a:rPr>
              <a:t>蒸发器</a:t>
            </a:r>
            <a:r>
              <a:rPr lang="ja-JP" altLang="en-US" sz="1400" dirty="0" smtClean="0">
                <a:latin typeface="ＭＳ Ｐゴシック" charset="-128"/>
              </a:rPr>
              <a:t>、</a:t>
            </a:r>
            <a:r>
              <a:rPr lang="en-US" altLang="zh-CN" sz="1400" dirty="0">
                <a:latin typeface="ＭＳ Ｐゴシック" charset="-128"/>
              </a:rPr>
              <a:t>SP</a:t>
            </a:r>
            <a:r>
              <a:rPr lang="zh-CN" altLang="en-US" sz="1400" dirty="0">
                <a:latin typeface="ＭＳ Ｐゴシック" charset="-128"/>
              </a:rPr>
              <a:t>、</a:t>
            </a:r>
            <a:r>
              <a:rPr lang="en-US" altLang="zh-CN" sz="1400" dirty="0" smtClean="0">
                <a:latin typeface="ＭＳ Ｐゴシック" charset="-128"/>
              </a:rPr>
              <a:t>NCS</a:t>
            </a:r>
            <a:r>
              <a:rPr lang="zh-CN" altLang="en-US" sz="1400" dirty="0" smtClean="0">
                <a:latin typeface="ＭＳ Ｐゴシック" charset="-128"/>
              </a:rPr>
              <a:t>冷凝器线建成投产</a:t>
            </a:r>
            <a:endParaRPr lang="en-US" altLang="zh-CN" sz="1400" dirty="0" smtClean="0">
              <a:latin typeface="ＭＳ Ｐゴシック" charset="-128"/>
            </a:endParaRPr>
          </a:p>
          <a:p>
            <a:pPr>
              <a:lnSpc>
                <a:spcPts val="1200"/>
              </a:lnSpc>
              <a:spcBef>
                <a:spcPct val="0"/>
              </a:spcBef>
            </a:pPr>
            <a:r>
              <a:rPr lang="en-US" altLang="zh-CN" sz="1400" dirty="0" smtClean="0">
                <a:latin typeface="ＭＳ Ｐゴシック" charset="-128"/>
              </a:rPr>
              <a:t>SP Evap.,SP,NCS Cond., line set up</a:t>
            </a:r>
            <a:endParaRPr lang="en-US" altLang="zh-CN" sz="1400" dirty="0">
              <a:latin typeface="ＭＳ Ｐゴシック" charset="-128"/>
            </a:endParaRPr>
          </a:p>
        </p:txBody>
      </p:sp>
      <p:sp>
        <p:nvSpPr>
          <p:cNvPr id="31762" name="Rectangle 7"/>
          <p:cNvSpPr>
            <a:spLocks noChangeArrowheads="1"/>
          </p:cNvSpPr>
          <p:nvPr/>
        </p:nvSpPr>
        <p:spPr bwMode="auto">
          <a:xfrm>
            <a:off x="1997505" y="3997639"/>
            <a:ext cx="2388728" cy="376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pPr>
              <a:lnSpc>
                <a:spcPts val="1400"/>
              </a:lnSpc>
              <a:spcBef>
                <a:spcPct val="0"/>
              </a:spcBef>
            </a:pPr>
            <a:r>
              <a:rPr lang="en-US" altLang="zh-CN" sz="1400" dirty="0" smtClean="0">
                <a:latin typeface="ＭＳ Ｐゴシック" charset="-128"/>
              </a:rPr>
              <a:t>ISO9002</a:t>
            </a:r>
            <a:r>
              <a:rPr lang="zh-CN" altLang="en-US" sz="1400" dirty="0">
                <a:latin typeface="ＭＳ Ｐゴシック" charset="-128"/>
              </a:rPr>
              <a:t>认证</a:t>
            </a:r>
            <a:r>
              <a:rPr lang="ja-JP" altLang="en-US" sz="1400" dirty="0" smtClean="0">
                <a:latin typeface="ＭＳ Ｐゴシック" charset="-128"/>
              </a:rPr>
              <a:t>取得</a:t>
            </a:r>
            <a:endParaRPr lang="en-US" altLang="zh-CN" sz="1400" dirty="0" smtClean="0">
              <a:latin typeface="ＭＳ Ｐゴシック" charset="-128"/>
            </a:endParaRPr>
          </a:p>
          <a:p>
            <a:pPr>
              <a:lnSpc>
                <a:spcPts val="1400"/>
              </a:lnSpc>
              <a:spcBef>
                <a:spcPct val="0"/>
              </a:spcBef>
            </a:pPr>
            <a:r>
              <a:rPr lang="en-US" altLang="zh-CN" sz="1400" dirty="0" smtClean="0">
                <a:latin typeface="ＭＳ Ｐゴシック" charset="-128"/>
              </a:rPr>
              <a:t>ISO9002 Certificate obtained</a:t>
            </a:r>
            <a:endParaRPr lang="en-US" altLang="zh-CN" sz="1400" dirty="0">
              <a:latin typeface="ＭＳ Ｐゴシック" charset="-128"/>
            </a:endParaRPr>
          </a:p>
        </p:txBody>
      </p:sp>
      <p:sp>
        <p:nvSpPr>
          <p:cNvPr id="31765" name="Rectangle 7"/>
          <p:cNvSpPr>
            <a:spLocks noChangeArrowheads="1"/>
          </p:cNvSpPr>
          <p:nvPr/>
        </p:nvSpPr>
        <p:spPr bwMode="auto">
          <a:xfrm>
            <a:off x="2034576" y="5574122"/>
            <a:ext cx="194680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pPr>
              <a:lnSpc>
                <a:spcPts val="800"/>
              </a:lnSpc>
              <a:spcBef>
                <a:spcPct val="0"/>
              </a:spcBef>
            </a:pPr>
            <a:r>
              <a:rPr lang="en-US" altLang="zh-CN" sz="1400" dirty="0" smtClean="0">
                <a:latin typeface="ＭＳ Ｐゴシック" charset="-128"/>
              </a:rPr>
              <a:t>ISO14001</a:t>
            </a:r>
            <a:r>
              <a:rPr lang="zh-CN" altLang="en-US" sz="1400" dirty="0" smtClean="0">
                <a:latin typeface="ＭＳ Ｐゴシック" charset="-128"/>
              </a:rPr>
              <a:t>认证</a:t>
            </a:r>
            <a:r>
              <a:rPr lang="ja-JP" altLang="en-US" sz="1400" dirty="0" smtClean="0">
                <a:latin typeface="ＭＳ Ｐゴシック" charset="-128"/>
              </a:rPr>
              <a:t>取得</a:t>
            </a:r>
            <a:endParaRPr lang="en-US" altLang="zh-CN" sz="1400" dirty="0">
              <a:latin typeface="ＭＳ Ｐゴシック" charset="-128"/>
            </a:endParaRPr>
          </a:p>
        </p:txBody>
      </p:sp>
      <p:sp>
        <p:nvSpPr>
          <p:cNvPr id="72" name="圆角矩形 71"/>
          <p:cNvSpPr/>
          <p:nvPr/>
        </p:nvSpPr>
        <p:spPr>
          <a:xfrm>
            <a:off x="350838" y="1414463"/>
            <a:ext cx="1256400" cy="4894262"/>
          </a:xfrm>
          <a:prstGeom prst="roundRect">
            <a:avLst>
              <a:gd name="adj" fmla="val 9295"/>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defRPr/>
            </a:pPr>
            <a:endParaRPr lang="zh-CN" altLang="en-US" b="0">
              <a:solidFill>
                <a:srgbClr val="FFFFFF"/>
              </a:solidFill>
              <a:latin typeface="ＭＳ Ｐゴシック" pitchFamily="50" charset="-128"/>
              <a:ea typeface="ＭＳ Ｐゴシック" pitchFamily="50" charset="-128"/>
            </a:endParaRPr>
          </a:p>
        </p:txBody>
      </p:sp>
      <p:sp>
        <p:nvSpPr>
          <p:cNvPr id="31771" name="Rectangle 7"/>
          <p:cNvSpPr>
            <a:spLocks noChangeArrowheads="1"/>
          </p:cNvSpPr>
          <p:nvPr/>
        </p:nvSpPr>
        <p:spPr bwMode="auto">
          <a:xfrm>
            <a:off x="350837" y="1582483"/>
            <a:ext cx="8461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pPr algn="ctr">
              <a:lnSpc>
                <a:spcPts val="1400"/>
              </a:lnSpc>
              <a:spcBef>
                <a:spcPct val="0"/>
              </a:spcBef>
            </a:pPr>
            <a:r>
              <a:rPr lang="zh-CN" altLang="en-US" sz="1600" dirty="0">
                <a:solidFill>
                  <a:srgbClr val="0070C0"/>
                </a:solidFill>
                <a:latin typeface="ＭＳ Ｐゴシック" charset="-128"/>
              </a:rPr>
              <a:t>年</a:t>
            </a:r>
            <a:r>
              <a:rPr lang="zh-CN" altLang="en-US" sz="1600" dirty="0" smtClean="0">
                <a:solidFill>
                  <a:srgbClr val="0070C0"/>
                </a:solidFill>
                <a:latin typeface="ＭＳ Ｐゴシック" charset="-128"/>
              </a:rPr>
              <a:t>度</a:t>
            </a:r>
            <a:endParaRPr lang="en-US" altLang="zh-CN" sz="1600" dirty="0" smtClean="0">
              <a:solidFill>
                <a:srgbClr val="0070C0"/>
              </a:solidFill>
              <a:latin typeface="ＭＳ Ｐゴシック" charset="-128"/>
            </a:endParaRPr>
          </a:p>
          <a:p>
            <a:pPr algn="ctr">
              <a:lnSpc>
                <a:spcPts val="1400"/>
              </a:lnSpc>
              <a:spcBef>
                <a:spcPct val="0"/>
              </a:spcBef>
            </a:pPr>
            <a:r>
              <a:rPr lang="en-US" altLang="ja-JP" sz="1600" dirty="0" smtClean="0">
                <a:solidFill>
                  <a:srgbClr val="0070C0"/>
                </a:solidFill>
                <a:latin typeface="ＭＳ Ｐゴシック" charset="-128"/>
              </a:rPr>
              <a:t>Year</a:t>
            </a:r>
            <a:endParaRPr lang="en-US" altLang="ja-JP" sz="1600" dirty="0">
              <a:solidFill>
                <a:srgbClr val="0070C0"/>
              </a:solidFill>
              <a:latin typeface="ＭＳ Ｐゴシック" charset="-128"/>
            </a:endParaRPr>
          </a:p>
        </p:txBody>
      </p:sp>
      <p:sp>
        <p:nvSpPr>
          <p:cNvPr id="31772" name="Rectangle 7"/>
          <p:cNvSpPr>
            <a:spLocks noChangeArrowheads="1"/>
          </p:cNvSpPr>
          <p:nvPr/>
        </p:nvSpPr>
        <p:spPr bwMode="auto">
          <a:xfrm>
            <a:off x="340742" y="2726657"/>
            <a:ext cx="84269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pPr algn="ctr">
              <a:spcBef>
                <a:spcPct val="0"/>
              </a:spcBef>
            </a:pPr>
            <a:r>
              <a:rPr lang="en-US" altLang="zh-CN" sz="1400" dirty="0" smtClean="0">
                <a:latin typeface="ＭＳ Ｐゴシック" charset="-128"/>
              </a:rPr>
              <a:t>1995</a:t>
            </a:r>
            <a:endParaRPr lang="en-US" altLang="zh-CN" sz="1400" dirty="0">
              <a:latin typeface="ＭＳ Ｐゴシック" charset="-128"/>
            </a:endParaRPr>
          </a:p>
        </p:txBody>
      </p:sp>
      <p:sp>
        <p:nvSpPr>
          <p:cNvPr id="31774" name="Rectangle 7"/>
          <p:cNvSpPr>
            <a:spLocks noChangeArrowheads="1"/>
          </p:cNvSpPr>
          <p:nvPr/>
        </p:nvSpPr>
        <p:spPr bwMode="auto">
          <a:xfrm>
            <a:off x="361471" y="4011024"/>
            <a:ext cx="84269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pPr algn="ctr">
              <a:spcBef>
                <a:spcPct val="0"/>
              </a:spcBef>
            </a:pPr>
            <a:r>
              <a:rPr lang="en-US" altLang="zh-CN" sz="1400" dirty="0" smtClean="0">
                <a:latin typeface="ＭＳ Ｐゴシック" charset="-128"/>
              </a:rPr>
              <a:t>1997</a:t>
            </a:r>
            <a:endParaRPr lang="en-US" altLang="zh-CN" sz="1400" dirty="0">
              <a:latin typeface="ＭＳ Ｐゴシック" charset="-128"/>
            </a:endParaRPr>
          </a:p>
        </p:txBody>
      </p:sp>
      <p:sp>
        <p:nvSpPr>
          <p:cNvPr id="31775" name="Rectangle 7"/>
          <p:cNvSpPr>
            <a:spLocks noChangeArrowheads="1"/>
          </p:cNvSpPr>
          <p:nvPr/>
        </p:nvSpPr>
        <p:spPr bwMode="auto">
          <a:xfrm>
            <a:off x="500114" y="4772259"/>
            <a:ext cx="84269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pPr>
              <a:spcBef>
                <a:spcPct val="0"/>
              </a:spcBef>
            </a:pPr>
            <a:r>
              <a:rPr lang="en-US" altLang="zh-CN" sz="1400" dirty="0" smtClean="0">
                <a:latin typeface="ＭＳ Ｐゴシック" charset="-128"/>
              </a:rPr>
              <a:t>1998</a:t>
            </a:r>
            <a:endParaRPr lang="en-US" altLang="zh-CN" sz="1400" dirty="0">
              <a:latin typeface="ＭＳ Ｐゴシック" charset="-128"/>
            </a:endParaRPr>
          </a:p>
        </p:txBody>
      </p:sp>
      <p:sp>
        <p:nvSpPr>
          <p:cNvPr id="31776" name="Rectangle 7"/>
          <p:cNvSpPr>
            <a:spLocks noChangeArrowheads="1"/>
          </p:cNvSpPr>
          <p:nvPr/>
        </p:nvSpPr>
        <p:spPr bwMode="auto">
          <a:xfrm>
            <a:off x="383274" y="5645991"/>
            <a:ext cx="84269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pPr algn="ctr">
              <a:spcBef>
                <a:spcPct val="0"/>
              </a:spcBef>
            </a:pPr>
            <a:r>
              <a:rPr lang="en-US" altLang="zh-CN" sz="1400" dirty="0" smtClean="0">
                <a:latin typeface="ＭＳ Ｐゴシック" charset="-128"/>
              </a:rPr>
              <a:t>1999</a:t>
            </a:r>
            <a:endParaRPr lang="en-US" altLang="zh-CN" sz="1400" dirty="0">
              <a:latin typeface="ＭＳ Ｐゴシック" charset="-128"/>
            </a:endParaRPr>
          </a:p>
          <a:p>
            <a:pPr algn="ctr">
              <a:spcBef>
                <a:spcPct val="0"/>
              </a:spcBef>
            </a:pPr>
            <a:endParaRPr lang="en-US" altLang="zh-CN" sz="1400" dirty="0">
              <a:latin typeface="ＭＳ Ｐゴシック" charset="-128"/>
            </a:endParaRPr>
          </a:p>
        </p:txBody>
      </p:sp>
      <p:sp>
        <p:nvSpPr>
          <p:cNvPr id="40" name="Rectangle 7"/>
          <p:cNvSpPr>
            <a:spLocks noChangeArrowheads="1"/>
          </p:cNvSpPr>
          <p:nvPr/>
        </p:nvSpPr>
        <p:spPr bwMode="auto">
          <a:xfrm>
            <a:off x="4974069" y="3064130"/>
            <a:ext cx="343376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r>
              <a:rPr lang="zh-CN" altLang="en-US" sz="1400" b="1" dirty="0">
                <a:latin typeface="华文中宋" pitchFamily="2" charset="-122"/>
                <a:ea typeface="华文中宋" pitchFamily="2" charset="-122"/>
              </a:rPr>
              <a:t>小型轿车、轻型客车空调全系统供货</a:t>
            </a:r>
            <a:endParaRPr lang="en-US" altLang="zh-CN" sz="1400" b="1" dirty="0">
              <a:latin typeface="华文中宋" pitchFamily="2" charset="-122"/>
              <a:ea typeface="华文中宋" pitchFamily="2" charset="-122"/>
            </a:endParaRPr>
          </a:p>
        </p:txBody>
      </p:sp>
      <p:sp>
        <p:nvSpPr>
          <p:cNvPr id="41" name="Text Box 34"/>
          <p:cNvSpPr txBox="1">
            <a:spLocks noChangeArrowheads="1"/>
          </p:cNvSpPr>
          <p:nvPr/>
        </p:nvSpPr>
        <p:spPr bwMode="auto">
          <a:xfrm>
            <a:off x="4979733" y="3268359"/>
            <a:ext cx="2896883"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600">
                <a:solidFill>
                  <a:schemeClr val="tx1"/>
                </a:solidFill>
                <a:latin typeface="Calibri" pitchFamily="34" charset="0"/>
                <a:ea typeface="宋体" charset="-122"/>
              </a:defRPr>
            </a:lvl1pPr>
            <a:lvl2pPr marL="742950" indent="-285750" eaLnBrk="0" hangingPunct="0">
              <a:defRPr sz="1600">
                <a:solidFill>
                  <a:schemeClr val="tx1"/>
                </a:solidFill>
                <a:latin typeface="Calibri" pitchFamily="34" charset="0"/>
                <a:ea typeface="宋体" charset="-122"/>
              </a:defRPr>
            </a:lvl2pPr>
            <a:lvl3pPr marL="1143000" indent="-228600" eaLnBrk="0" hangingPunct="0">
              <a:defRPr sz="1600">
                <a:solidFill>
                  <a:schemeClr val="tx1"/>
                </a:solidFill>
                <a:latin typeface="Calibri" pitchFamily="34" charset="0"/>
                <a:ea typeface="宋体" charset="-122"/>
              </a:defRPr>
            </a:lvl3pPr>
            <a:lvl4pPr marL="1600200" indent="-228600" eaLnBrk="0" hangingPunct="0">
              <a:defRPr sz="1600">
                <a:solidFill>
                  <a:schemeClr val="tx1"/>
                </a:solidFill>
                <a:latin typeface="Calibri" pitchFamily="34" charset="0"/>
                <a:ea typeface="宋体" charset="-122"/>
              </a:defRPr>
            </a:lvl4pPr>
            <a:lvl5pPr marL="2057400" indent="-228600" eaLnBrk="0" hangingPunct="0">
              <a:defRPr sz="1600">
                <a:solidFill>
                  <a:schemeClr val="tx1"/>
                </a:solidFill>
                <a:latin typeface="Calibri" pitchFamily="34" charset="0"/>
                <a:ea typeface="宋体" charset="-122"/>
              </a:defRPr>
            </a:lvl5pPr>
            <a:lvl6pPr marL="2514600" indent="-228600" eaLnBrk="0" fontAlgn="base" hangingPunct="0">
              <a:spcBef>
                <a:spcPct val="0"/>
              </a:spcBef>
              <a:spcAft>
                <a:spcPct val="0"/>
              </a:spcAft>
              <a:defRPr sz="1600">
                <a:solidFill>
                  <a:schemeClr val="tx1"/>
                </a:solidFill>
                <a:latin typeface="Calibri" pitchFamily="34" charset="0"/>
                <a:ea typeface="宋体" charset="-122"/>
              </a:defRPr>
            </a:lvl6pPr>
            <a:lvl7pPr marL="2971800" indent="-228600" eaLnBrk="0" fontAlgn="base" hangingPunct="0">
              <a:spcBef>
                <a:spcPct val="0"/>
              </a:spcBef>
              <a:spcAft>
                <a:spcPct val="0"/>
              </a:spcAft>
              <a:defRPr sz="1600">
                <a:solidFill>
                  <a:schemeClr val="tx1"/>
                </a:solidFill>
                <a:latin typeface="Calibri" pitchFamily="34" charset="0"/>
                <a:ea typeface="宋体" charset="-122"/>
              </a:defRPr>
            </a:lvl7pPr>
            <a:lvl8pPr marL="3429000" indent="-228600" eaLnBrk="0" fontAlgn="base" hangingPunct="0">
              <a:spcBef>
                <a:spcPct val="0"/>
              </a:spcBef>
              <a:spcAft>
                <a:spcPct val="0"/>
              </a:spcAft>
              <a:defRPr sz="1600">
                <a:solidFill>
                  <a:schemeClr val="tx1"/>
                </a:solidFill>
                <a:latin typeface="Calibri" pitchFamily="34" charset="0"/>
                <a:ea typeface="宋体" charset="-122"/>
              </a:defRPr>
            </a:lvl8pPr>
            <a:lvl9pPr marL="3886200" indent="-228600" eaLnBrk="0" fontAlgn="base" hangingPunct="0">
              <a:spcBef>
                <a:spcPct val="0"/>
              </a:spcBef>
              <a:spcAft>
                <a:spcPct val="0"/>
              </a:spcAft>
              <a:defRPr sz="1600">
                <a:solidFill>
                  <a:schemeClr val="tx1"/>
                </a:solidFill>
                <a:latin typeface="Calibri" pitchFamily="34" charset="0"/>
                <a:ea typeface="宋体" charset="-122"/>
              </a:defRPr>
            </a:lvl9pPr>
          </a:lstStyle>
          <a:p>
            <a:pPr eaLnBrk="1" hangingPunct="1">
              <a:lnSpc>
                <a:spcPts val="1200"/>
              </a:lnSpc>
            </a:pPr>
            <a:r>
              <a:rPr lang="en-US" altLang="zh-CN" sz="1400" dirty="0">
                <a:ea typeface="华文中宋" pitchFamily="2" charset="-122"/>
              </a:rPr>
              <a:t>A/C for </a:t>
            </a:r>
            <a:r>
              <a:rPr lang="en-US" altLang="zh-CN" sz="1400" dirty="0" smtClean="0">
                <a:ea typeface="华文中宋" pitchFamily="2" charset="-122"/>
              </a:rPr>
              <a:t>cars</a:t>
            </a:r>
            <a:r>
              <a:rPr lang="en-US" altLang="zh-CN" sz="1400" dirty="0">
                <a:ea typeface="华文中宋" pitchFamily="2" charset="-122"/>
              </a:rPr>
              <a:t>, light </a:t>
            </a:r>
            <a:r>
              <a:rPr lang="en-US" altLang="zh-CN" sz="1400" dirty="0" smtClean="0">
                <a:ea typeface="华文中宋" pitchFamily="2" charset="-122"/>
              </a:rPr>
              <a:t>buses </a:t>
            </a:r>
            <a:r>
              <a:rPr lang="en-US" altLang="zh-CN" sz="1400" dirty="0">
                <a:ea typeface="华文中宋" pitchFamily="2" charset="-122"/>
              </a:rPr>
              <a:t>supply start </a:t>
            </a:r>
          </a:p>
        </p:txBody>
      </p:sp>
      <p:sp>
        <p:nvSpPr>
          <p:cNvPr id="42" name="Rectangle 7"/>
          <p:cNvSpPr>
            <a:spLocks noChangeArrowheads="1"/>
          </p:cNvSpPr>
          <p:nvPr/>
        </p:nvSpPr>
        <p:spPr bwMode="auto">
          <a:xfrm>
            <a:off x="5003105" y="3855109"/>
            <a:ext cx="24495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r>
              <a:rPr lang="en-US" altLang="zh-CN" sz="1400" b="1" dirty="0">
                <a:latin typeface="华文中宋" pitchFamily="2" charset="-122"/>
                <a:ea typeface="华文中宋" pitchFamily="2" charset="-122"/>
              </a:rPr>
              <a:t>SUV</a:t>
            </a:r>
            <a:r>
              <a:rPr lang="zh-CN" altLang="en-US" sz="1400" b="1" dirty="0">
                <a:latin typeface="华文中宋" pitchFamily="2" charset="-122"/>
                <a:ea typeface="华文中宋" pitchFamily="2" charset="-122"/>
              </a:rPr>
              <a:t>越野车空调全系统供货</a:t>
            </a:r>
            <a:endParaRPr lang="en-US" altLang="zh-CN" sz="1400" b="1" dirty="0">
              <a:latin typeface="华文中宋" pitchFamily="2" charset="-122"/>
              <a:ea typeface="华文中宋" pitchFamily="2" charset="-122"/>
            </a:endParaRPr>
          </a:p>
        </p:txBody>
      </p:sp>
      <p:sp>
        <p:nvSpPr>
          <p:cNvPr id="43" name="Text Box 40"/>
          <p:cNvSpPr txBox="1">
            <a:spLocks noChangeArrowheads="1"/>
          </p:cNvSpPr>
          <p:nvPr/>
        </p:nvSpPr>
        <p:spPr bwMode="auto">
          <a:xfrm>
            <a:off x="5006839" y="4009224"/>
            <a:ext cx="341788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600">
                <a:solidFill>
                  <a:schemeClr val="tx1"/>
                </a:solidFill>
                <a:latin typeface="Calibri" pitchFamily="34" charset="0"/>
                <a:ea typeface="宋体" charset="-122"/>
              </a:defRPr>
            </a:lvl1pPr>
            <a:lvl2pPr marL="742950" indent="-285750" eaLnBrk="0" hangingPunct="0">
              <a:defRPr sz="1600">
                <a:solidFill>
                  <a:schemeClr val="tx1"/>
                </a:solidFill>
                <a:latin typeface="Calibri" pitchFamily="34" charset="0"/>
                <a:ea typeface="宋体" charset="-122"/>
              </a:defRPr>
            </a:lvl2pPr>
            <a:lvl3pPr marL="1143000" indent="-228600" eaLnBrk="0" hangingPunct="0">
              <a:defRPr sz="1600">
                <a:solidFill>
                  <a:schemeClr val="tx1"/>
                </a:solidFill>
                <a:latin typeface="Calibri" pitchFamily="34" charset="0"/>
                <a:ea typeface="宋体" charset="-122"/>
              </a:defRPr>
            </a:lvl3pPr>
            <a:lvl4pPr marL="1600200" indent="-228600" eaLnBrk="0" hangingPunct="0">
              <a:defRPr sz="1600">
                <a:solidFill>
                  <a:schemeClr val="tx1"/>
                </a:solidFill>
                <a:latin typeface="Calibri" pitchFamily="34" charset="0"/>
                <a:ea typeface="宋体" charset="-122"/>
              </a:defRPr>
            </a:lvl4pPr>
            <a:lvl5pPr marL="2057400" indent="-228600" eaLnBrk="0" hangingPunct="0">
              <a:defRPr sz="1600">
                <a:solidFill>
                  <a:schemeClr val="tx1"/>
                </a:solidFill>
                <a:latin typeface="Calibri" pitchFamily="34" charset="0"/>
                <a:ea typeface="宋体" charset="-122"/>
              </a:defRPr>
            </a:lvl5pPr>
            <a:lvl6pPr marL="2514600" indent="-228600" eaLnBrk="0" fontAlgn="base" hangingPunct="0">
              <a:spcBef>
                <a:spcPct val="0"/>
              </a:spcBef>
              <a:spcAft>
                <a:spcPct val="0"/>
              </a:spcAft>
              <a:defRPr sz="1600">
                <a:solidFill>
                  <a:schemeClr val="tx1"/>
                </a:solidFill>
                <a:latin typeface="Calibri" pitchFamily="34" charset="0"/>
                <a:ea typeface="宋体" charset="-122"/>
              </a:defRPr>
            </a:lvl6pPr>
            <a:lvl7pPr marL="2971800" indent="-228600" eaLnBrk="0" fontAlgn="base" hangingPunct="0">
              <a:spcBef>
                <a:spcPct val="0"/>
              </a:spcBef>
              <a:spcAft>
                <a:spcPct val="0"/>
              </a:spcAft>
              <a:defRPr sz="1600">
                <a:solidFill>
                  <a:schemeClr val="tx1"/>
                </a:solidFill>
                <a:latin typeface="Calibri" pitchFamily="34" charset="0"/>
                <a:ea typeface="宋体" charset="-122"/>
              </a:defRPr>
            </a:lvl7pPr>
            <a:lvl8pPr marL="3429000" indent="-228600" eaLnBrk="0" fontAlgn="base" hangingPunct="0">
              <a:spcBef>
                <a:spcPct val="0"/>
              </a:spcBef>
              <a:spcAft>
                <a:spcPct val="0"/>
              </a:spcAft>
              <a:defRPr sz="1600">
                <a:solidFill>
                  <a:schemeClr val="tx1"/>
                </a:solidFill>
                <a:latin typeface="Calibri" pitchFamily="34" charset="0"/>
                <a:ea typeface="宋体" charset="-122"/>
              </a:defRPr>
            </a:lvl8pPr>
            <a:lvl9pPr marL="3886200" indent="-228600" eaLnBrk="0" fontAlgn="base" hangingPunct="0">
              <a:spcBef>
                <a:spcPct val="0"/>
              </a:spcBef>
              <a:spcAft>
                <a:spcPct val="0"/>
              </a:spcAft>
              <a:defRPr sz="1600">
                <a:solidFill>
                  <a:schemeClr val="tx1"/>
                </a:solidFill>
                <a:latin typeface="Calibri" pitchFamily="34" charset="0"/>
                <a:ea typeface="宋体" charset="-122"/>
              </a:defRPr>
            </a:lvl9pPr>
          </a:lstStyle>
          <a:p>
            <a:pPr eaLnBrk="1" hangingPunct="1"/>
            <a:r>
              <a:rPr lang="en-US" altLang="zh-CN" sz="1400" dirty="0">
                <a:ea typeface="华文中宋" pitchFamily="2" charset="-122"/>
              </a:rPr>
              <a:t>A/C for SUV off-road vehicle supply start </a:t>
            </a:r>
          </a:p>
        </p:txBody>
      </p:sp>
      <p:sp>
        <p:nvSpPr>
          <p:cNvPr id="44" name="Rectangle 7"/>
          <p:cNvSpPr>
            <a:spLocks noChangeArrowheads="1"/>
          </p:cNvSpPr>
          <p:nvPr/>
        </p:nvSpPr>
        <p:spPr bwMode="auto">
          <a:xfrm>
            <a:off x="4972486" y="4636126"/>
            <a:ext cx="31702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r>
              <a:rPr lang="zh-CN" altLang="en-US" sz="1400" b="1" dirty="0">
                <a:latin typeface="华文中宋" pitchFamily="2" charset="-122"/>
                <a:ea typeface="华文中宋" pitchFamily="2" charset="-122"/>
              </a:rPr>
              <a:t>工程机械用空调全系统供货</a:t>
            </a:r>
            <a:endParaRPr lang="en-US" altLang="zh-CN" sz="1400" b="1" dirty="0">
              <a:latin typeface="华文中宋" pitchFamily="2" charset="-122"/>
              <a:ea typeface="华文中宋" pitchFamily="2" charset="-122"/>
            </a:endParaRPr>
          </a:p>
        </p:txBody>
      </p:sp>
      <p:sp>
        <p:nvSpPr>
          <p:cNvPr id="45" name="Text Box 34"/>
          <p:cNvSpPr txBox="1">
            <a:spLocks noChangeArrowheads="1"/>
          </p:cNvSpPr>
          <p:nvPr/>
        </p:nvSpPr>
        <p:spPr bwMode="auto">
          <a:xfrm>
            <a:off x="4972486" y="4834563"/>
            <a:ext cx="2830513"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600">
                <a:solidFill>
                  <a:schemeClr val="tx1"/>
                </a:solidFill>
                <a:latin typeface="Calibri" pitchFamily="34" charset="0"/>
                <a:ea typeface="宋体" charset="-122"/>
              </a:defRPr>
            </a:lvl1pPr>
            <a:lvl2pPr marL="742950" indent="-285750" eaLnBrk="0" hangingPunct="0">
              <a:defRPr sz="1600">
                <a:solidFill>
                  <a:schemeClr val="tx1"/>
                </a:solidFill>
                <a:latin typeface="Calibri" pitchFamily="34" charset="0"/>
                <a:ea typeface="宋体" charset="-122"/>
              </a:defRPr>
            </a:lvl2pPr>
            <a:lvl3pPr marL="1143000" indent="-228600" eaLnBrk="0" hangingPunct="0">
              <a:defRPr sz="1600">
                <a:solidFill>
                  <a:schemeClr val="tx1"/>
                </a:solidFill>
                <a:latin typeface="Calibri" pitchFamily="34" charset="0"/>
                <a:ea typeface="宋体" charset="-122"/>
              </a:defRPr>
            </a:lvl3pPr>
            <a:lvl4pPr marL="1600200" indent="-228600" eaLnBrk="0" hangingPunct="0">
              <a:defRPr sz="1600">
                <a:solidFill>
                  <a:schemeClr val="tx1"/>
                </a:solidFill>
                <a:latin typeface="Calibri" pitchFamily="34" charset="0"/>
                <a:ea typeface="宋体" charset="-122"/>
              </a:defRPr>
            </a:lvl4pPr>
            <a:lvl5pPr marL="2057400" indent="-228600" eaLnBrk="0" hangingPunct="0">
              <a:defRPr sz="1600">
                <a:solidFill>
                  <a:schemeClr val="tx1"/>
                </a:solidFill>
                <a:latin typeface="Calibri" pitchFamily="34" charset="0"/>
                <a:ea typeface="宋体" charset="-122"/>
              </a:defRPr>
            </a:lvl5pPr>
            <a:lvl6pPr marL="2514600" indent="-228600" eaLnBrk="0" fontAlgn="base" hangingPunct="0">
              <a:spcBef>
                <a:spcPct val="0"/>
              </a:spcBef>
              <a:spcAft>
                <a:spcPct val="0"/>
              </a:spcAft>
              <a:defRPr sz="1600">
                <a:solidFill>
                  <a:schemeClr val="tx1"/>
                </a:solidFill>
                <a:latin typeface="Calibri" pitchFamily="34" charset="0"/>
                <a:ea typeface="宋体" charset="-122"/>
              </a:defRPr>
            </a:lvl6pPr>
            <a:lvl7pPr marL="2971800" indent="-228600" eaLnBrk="0" fontAlgn="base" hangingPunct="0">
              <a:spcBef>
                <a:spcPct val="0"/>
              </a:spcBef>
              <a:spcAft>
                <a:spcPct val="0"/>
              </a:spcAft>
              <a:defRPr sz="1600">
                <a:solidFill>
                  <a:schemeClr val="tx1"/>
                </a:solidFill>
                <a:latin typeface="Calibri" pitchFamily="34" charset="0"/>
                <a:ea typeface="宋体" charset="-122"/>
              </a:defRPr>
            </a:lvl7pPr>
            <a:lvl8pPr marL="3429000" indent="-228600" eaLnBrk="0" fontAlgn="base" hangingPunct="0">
              <a:spcBef>
                <a:spcPct val="0"/>
              </a:spcBef>
              <a:spcAft>
                <a:spcPct val="0"/>
              </a:spcAft>
              <a:defRPr sz="1600">
                <a:solidFill>
                  <a:schemeClr val="tx1"/>
                </a:solidFill>
                <a:latin typeface="Calibri" pitchFamily="34" charset="0"/>
                <a:ea typeface="宋体" charset="-122"/>
              </a:defRPr>
            </a:lvl8pPr>
            <a:lvl9pPr marL="3886200" indent="-228600" eaLnBrk="0" fontAlgn="base" hangingPunct="0">
              <a:spcBef>
                <a:spcPct val="0"/>
              </a:spcBef>
              <a:spcAft>
                <a:spcPct val="0"/>
              </a:spcAft>
              <a:defRPr sz="1600">
                <a:solidFill>
                  <a:schemeClr val="tx1"/>
                </a:solidFill>
                <a:latin typeface="Calibri" pitchFamily="34" charset="0"/>
                <a:ea typeface="宋体" charset="-122"/>
              </a:defRPr>
            </a:lvl9pPr>
          </a:lstStyle>
          <a:p>
            <a:pPr eaLnBrk="1" hangingPunct="1"/>
            <a:r>
              <a:rPr lang="en-US" altLang="zh-CN" sz="1400" dirty="0">
                <a:ea typeface="华文中宋" pitchFamily="2" charset="-122"/>
              </a:rPr>
              <a:t>A/C for construction machinery start</a:t>
            </a:r>
          </a:p>
        </p:txBody>
      </p:sp>
      <p:sp>
        <p:nvSpPr>
          <p:cNvPr id="46" name="Rectangle 7"/>
          <p:cNvSpPr>
            <a:spLocks noChangeArrowheads="1"/>
          </p:cNvSpPr>
          <p:nvPr/>
        </p:nvSpPr>
        <p:spPr bwMode="auto">
          <a:xfrm>
            <a:off x="4982367" y="5438499"/>
            <a:ext cx="237648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r>
              <a:rPr lang="en-US" altLang="zh-CN" sz="1400" b="1" dirty="0">
                <a:latin typeface="华文中宋" pitchFamily="2" charset="-122"/>
                <a:ea typeface="华文中宋" pitchFamily="2" charset="-122"/>
              </a:rPr>
              <a:t>PF</a:t>
            </a:r>
            <a:r>
              <a:rPr lang="zh-CN" altLang="en-US" sz="1400" b="1" dirty="0">
                <a:latin typeface="华文中宋" pitchFamily="2" charset="-122"/>
                <a:ea typeface="华文中宋" pitchFamily="2" charset="-122"/>
              </a:rPr>
              <a:t>蒸发器生产线建成投产</a:t>
            </a:r>
            <a:endParaRPr lang="en-US" altLang="zh-CN" sz="1400" b="1" dirty="0">
              <a:latin typeface="华文中宋" pitchFamily="2" charset="-122"/>
              <a:ea typeface="华文中宋" pitchFamily="2" charset="-122"/>
            </a:endParaRPr>
          </a:p>
        </p:txBody>
      </p:sp>
      <p:sp>
        <p:nvSpPr>
          <p:cNvPr id="47" name="Text Box 37"/>
          <p:cNvSpPr txBox="1">
            <a:spLocks noChangeArrowheads="1"/>
          </p:cNvSpPr>
          <p:nvPr/>
        </p:nvSpPr>
        <p:spPr bwMode="auto">
          <a:xfrm>
            <a:off x="4982367" y="5567214"/>
            <a:ext cx="2463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600">
                <a:solidFill>
                  <a:schemeClr val="tx1"/>
                </a:solidFill>
                <a:latin typeface="Calibri" pitchFamily="34" charset="0"/>
                <a:ea typeface="宋体" charset="-122"/>
              </a:defRPr>
            </a:lvl1pPr>
            <a:lvl2pPr marL="742950" indent="-285750" eaLnBrk="0" hangingPunct="0">
              <a:defRPr sz="1600">
                <a:solidFill>
                  <a:schemeClr val="tx1"/>
                </a:solidFill>
                <a:latin typeface="Calibri" pitchFamily="34" charset="0"/>
                <a:ea typeface="宋体" charset="-122"/>
              </a:defRPr>
            </a:lvl2pPr>
            <a:lvl3pPr marL="1143000" indent="-228600" eaLnBrk="0" hangingPunct="0">
              <a:defRPr sz="1600">
                <a:solidFill>
                  <a:schemeClr val="tx1"/>
                </a:solidFill>
                <a:latin typeface="Calibri" pitchFamily="34" charset="0"/>
                <a:ea typeface="宋体" charset="-122"/>
              </a:defRPr>
            </a:lvl3pPr>
            <a:lvl4pPr marL="1600200" indent="-228600" eaLnBrk="0" hangingPunct="0">
              <a:defRPr sz="1600">
                <a:solidFill>
                  <a:schemeClr val="tx1"/>
                </a:solidFill>
                <a:latin typeface="Calibri" pitchFamily="34" charset="0"/>
                <a:ea typeface="宋体" charset="-122"/>
              </a:defRPr>
            </a:lvl4pPr>
            <a:lvl5pPr marL="2057400" indent="-228600" eaLnBrk="0" hangingPunct="0">
              <a:defRPr sz="1600">
                <a:solidFill>
                  <a:schemeClr val="tx1"/>
                </a:solidFill>
                <a:latin typeface="Calibri" pitchFamily="34" charset="0"/>
                <a:ea typeface="宋体" charset="-122"/>
              </a:defRPr>
            </a:lvl5pPr>
            <a:lvl6pPr marL="2514600" indent="-228600" eaLnBrk="0" fontAlgn="base" hangingPunct="0">
              <a:spcBef>
                <a:spcPct val="0"/>
              </a:spcBef>
              <a:spcAft>
                <a:spcPct val="0"/>
              </a:spcAft>
              <a:defRPr sz="1600">
                <a:solidFill>
                  <a:schemeClr val="tx1"/>
                </a:solidFill>
                <a:latin typeface="Calibri" pitchFamily="34" charset="0"/>
                <a:ea typeface="宋体" charset="-122"/>
              </a:defRPr>
            </a:lvl6pPr>
            <a:lvl7pPr marL="2971800" indent="-228600" eaLnBrk="0" fontAlgn="base" hangingPunct="0">
              <a:spcBef>
                <a:spcPct val="0"/>
              </a:spcBef>
              <a:spcAft>
                <a:spcPct val="0"/>
              </a:spcAft>
              <a:defRPr sz="1600">
                <a:solidFill>
                  <a:schemeClr val="tx1"/>
                </a:solidFill>
                <a:latin typeface="Calibri" pitchFamily="34" charset="0"/>
                <a:ea typeface="宋体" charset="-122"/>
              </a:defRPr>
            </a:lvl7pPr>
            <a:lvl8pPr marL="3429000" indent="-228600" eaLnBrk="0" fontAlgn="base" hangingPunct="0">
              <a:spcBef>
                <a:spcPct val="0"/>
              </a:spcBef>
              <a:spcAft>
                <a:spcPct val="0"/>
              </a:spcAft>
              <a:defRPr sz="1600">
                <a:solidFill>
                  <a:schemeClr val="tx1"/>
                </a:solidFill>
                <a:latin typeface="Calibri" pitchFamily="34" charset="0"/>
                <a:ea typeface="宋体" charset="-122"/>
              </a:defRPr>
            </a:lvl8pPr>
            <a:lvl9pPr marL="3886200" indent="-228600" eaLnBrk="0" fontAlgn="base" hangingPunct="0">
              <a:spcBef>
                <a:spcPct val="0"/>
              </a:spcBef>
              <a:spcAft>
                <a:spcPct val="0"/>
              </a:spcAft>
              <a:defRPr sz="1600">
                <a:solidFill>
                  <a:schemeClr val="tx1"/>
                </a:solidFill>
                <a:latin typeface="Calibri" pitchFamily="34" charset="0"/>
                <a:ea typeface="宋体" charset="-122"/>
              </a:defRPr>
            </a:lvl9pPr>
          </a:lstStyle>
          <a:p>
            <a:pPr eaLnBrk="1" hangingPunct="1"/>
            <a:r>
              <a:rPr lang="en-US" altLang="zh-CN" sz="1400" dirty="0">
                <a:ea typeface="华文中宋" pitchFamily="2" charset="-122"/>
              </a:rPr>
              <a:t>PF evap. line put into operation</a:t>
            </a:r>
          </a:p>
        </p:txBody>
      </p:sp>
      <p:sp>
        <p:nvSpPr>
          <p:cNvPr id="48" name="Rectangle 7"/>
          <p:cNvSpPr>
            <a:spLocks noChangeArrowheads="1"/>
          </p:cNvSpPr>
          <p:nvPr/>
        </p:nvSpPr>
        <p:spPr bwMode="auto">
          <a:xfrm>
            <a:off x="4988818" y="5806923"/>
            <a:ext cx="25209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r>
              <a:rPr lang="zh-CN" altLang="en-US" sz="1400" b="1" dirty="0">
                <a:latin typeface="华文中宋" pitchFamily="2" charset="-122"/>
                <a:ea typeface="华文中宋" pitchFamily="2" charset="-122"/>
              </a:rPr>
              <a:t>中级轿车空调全系统供货</a:t>
            </a:r>
            <a:endParaRPr lang="en-US" altLang="zh-CN" sz="1400" b="1" dirty="0">
              <a:latin typeface="华文中宋" pitchFamily="2" charset="-122"/>
              <a:ea typeface="华文中宋" pitchFamily="2" charset="-122"/>
            </a:endParaRPr>
          </a:p>
        </p:txBody>
      </p:sp>
      <p:sp>
        <p:nvSpPr>
          <p:cNvPr id="49" name="Text Box 38"/>
          <p:cNvSpPr txBox="1">
            <a:spLocks noChangeArrowheads="1"/>
          </p:cNvSpPr>
          <p:nvPr/>
        </p:nvSpPr>
        <p:spPr bwMode="auto">
          <a:xfrm>
            <a:off x="5003105" y="5945163"/>
            <a:ext cx="25558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600">
                <a:solidFill>
                  <a:schemeClr val="tx1"/>
                </a:solidFill>
                <a:latin typeface="Calibri" pitchFamily="34" charset="0"/>
                <a:ea typeface="宋体" charset="-122"/>
              </a:defRPr>
            </a:lvl1pPr>
            <a:lvl2pPr marL="742950" indent="-285750" eaLnBrk="0" hangingPunct="0">
              <a:defRPr sz="1600">
                <a:solidFill>
                  <a:schemeClr val="tx1"/>
                </a:solidFill>
                <a:latin typeface="Calibri" pitchFamily="34" charset="0"/>
                <a:ea typeface="宋体" charset="-122"/>
              </a:defRPr>
            </a:lvl2pPr>
            <a:lvl3pPr marL="1143000" indent="-228600" eaLnBrk="0" hangingPunct="0">
              <a:defRPr sz="1600">
                <a:solidFill>
                  <a:schemeClr val="tx1"/>
                </a:solidFill>
                <a:latin typeface="Calibri" pitchFamily="34" charset="0"/>
                <a:ea typeface="宋体" charset="-122"/>
              </a:defRPr>
            </a:lvl3pPr>
            <a:lvl4pPr marL="1600200" indent="-228600" eaLnBrk="0" hangingPunct="0">
              <a:defRPr sz="1600">
                <a:solidFill>
                  <a:schemeClr val="tx1"/>
                </a:solidFill>
                <a:latin typeface="Calibri" pitchFamily="34" charset="0"/>
                <a:ea typeface="宋体" charset="-122"/>
              </a:defRPr>
            </a:lvl4pPr>
            <a:lvl5pPr marL="2057400" indent="-228600" eaLnBrk="0" hangingPunct="0">
              <a:defRPr sz="1600">
                <a:solidFill>
                  <a:schemeClr val="tx1"/>
                </a:solidFill>
                <a:latin typeface="Calibri" pitchFamily="34" charset="0"/>
                <a:ea typeface="宋体" charset="-122"/>
              </a:defRPr>
            </a:lvl5pPr>
            <a:lvl6pPr marL="2514600" indent="-228600" eaLnBrk="0" fontAlgn="base" hangingPunct="0">
              <a:spcBef>
                <a:spcPct val="0"/>
              </a:spcBef>
              <a:spcAft>
                <a:spcPct val="0"/>
              </a:spcAft>
              <a:defRPr sz="1600">
                <a:solidFill>
                  <a:schemeClr val="tx1"/>
                </a:solidFill>
                <a:latin typeface="Calibri" pitchFamily="34" charset="0"/>
                <a:ea typeface="宋体" charset="-122"/>
              </a:defRPr>
            </a:lvl6pPr>
            <a:lvl7pPr marL="2971800" indent="-228600" eaLnBrk="0" fontAlgn="base" hangingPunct="0">
              <a:spcBef>
                <a:spcPct val="0"/>
              </a:spcBef>
              <a:spcAft>
                <a:spcPct val="0"/>
              </a:spcAft>
              <a:defRPr sz="1600">
                <a:solidFill>
                  <a:schemeClr val="tx1"/>
                </a:solidFill>
                <a:latin typeface="Calibri" pitchFamily="34" charset="0"/>
                <a:ea typeface="宋体" charset="-122"/>
              </a:defRPr>
            </a:lvl7pPr>
            <a:lvl8pPr marL="3429000" indent="-228600" eaLnBrk="0" fontAlgn="base" hangingPunct="0">
              <a:spcBef>
                <a:spcPct val="0"/>
              </a:spcBef>
              <a:spcAft>
                <a:spcPct val="0"/>
              </a:spcAft>
              <a:defRPr sz="1600">
                <a:solidFill>
                  <a:schemeClr val="tx1"/>
                </a:solidFill>
                <a:latin typeface="Calibri" pitchFamily="34" charset="0"/>
                <a:ea typeface="宋体" charset="-122"/>
              </a:defRPr>
            </a:lvl8pPr>
            <a:lvl9pPr marL="3886200" indent="-228600" eaLnBrk="0" fontAlgn="base" hangingPunct="0">
              <a:spcBef>
                <a:spcPct val="0"/>
              </a:spcBef>
              <a:spcAft>
                <a:spcPct val="0"/>
              </a:spcAft>
              <a:defRPr sz="1600">
                <a:solidFill>
                  <a:schemeClr val="tx1"/>
                </a:solidFill>
                <a:latin typeface="Calibri" pitchFamily="34" charset="0"/>
                <a:ea typeface="宋体" charset="-122"/>
              </a:defRPr>
            </a:lvl9pPr>
          </a:lstStyle>
          <a:p>
            <a:pPr eaLnBrk="1" hangingPunct="1"/>
            <a:r>
              <a:rPr lang="en-US" altLang="zh-CN" sz="1400" dirty="0">
                <a:ea typeface="华文中宋" pitchFamily="2" charset="-122"/>
              </a:rPr>
              <a:t>A/C for compact car supply start </a:t>
            </a:r>
          </a:p>
        </p:txBody>
      </p:sp>
      <p:pic>
        <p:nvPicPr>
          <p:cNvPr id="33" name="図 3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0394" y="395289"/>
            <a:ext cx="72403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7"/>
          <p:cNvSpPr>
            <a:spLocks noChangeArrowheads="1"/>
          </p:cNvSpPr>
          <p:nvPr/>
        </p:nvSpPr>
        <p:spPr bwMode="auto">
          <a:xfrm>
            <a:off x="6010606" y="1549763"/>
            <a:ext cx="187285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pPr algn="ctr">
              <a:lnSpc>
                <a:spcPts val="1400"/>
              </a:lnSpc>
              <a:spcBef>
                <a:spcPct val="0"/>
              </a:spcBef>
            </a:pPr>
            <a:r>
              <a:rPr lang="zh-CN" altLang="en-US" sz="1600" dirty="0" smtClean="0">
                <a:solidFill>
                  <a:srgbClr val="0070C0"/>
                </a:solidFill>
                <a:latin typeface="ＭＳ Ｐゴシック" charset="-128"/>
              </a:rPr>
              <a:t>产品相关</a:t>
            </a:r>
            <a:endParaRPr lang="en-US" altLang="zh-CN" sz="1600" dirty="0" smtClean="0">
              <a:solidFill>
                <a:srgbClr val="0070C0"/>
              </a:solidFill>
              <a:latin typeface="ＭＳ Ｐゴシック" charset="-128"/>
            </a:endParaRPr>
          </a:p>
          <a:p>
            <a:pPr algn="ctr">
              <a:lnSpc>
                <a:spcPts val="1400"/>
              </a:lnSpc>
              <a:spcBef>
                <a:spcPct val="0"/>
              </a:spcBef>
            </a:pPr>
            <a:r>
              <a:rPr lang="en-US" altLang="ja-JP" sz="1600" dirty="0">
                <a:solidFill>
                  <a:srgbClr val="0070C0"/>
                </a:solidFill>
                <a:latin typeface="ＭＳ Ｐゴシック" charset="-128"/>
              </a:rPr>
              <a:t>Product </a:t>
            </a:r>
            <a:r>
              <a:rPr lang="en-US" altLang="ja-JP" sz="1600" dirty="0" smtClean="0">
                <a:solidFill>
                  <a:srgbClr val="0070C0"/>
                </a:solidFill>
                <a:latin typeface="ＭＳ Ｐゴシック" charset="-128"/>
              </a:rPr>
              <a:t>related</a:t>
            </a:r>
            <a:endParaRPr lang="en-US" altLang="ja-JP" sz="1600" dirty="0">
              <a:solidFill>
                <a:srgbClr val="0070C0"/>
              </a:solidFill>
              <a:latin typeface="ＭＳ Ｐゴシック" charset="-128"/>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52405" y="6451313"/>
            <a:ext cx="2311400" cy="365125"/>
          </a:xfrm>
        </p:spPr>
        <p:txBody>
          <a:bodyPr/>
          <a:lstStyle/>
          <a:p>
            <a:pPr algn="r">
              <a:defRPr/>
            </a:pPr>
            <a:r>
              <a:rPr lang="en-US" altLang="zh-CN" dirty="0" smtClean="0">
                <a:solidFill>
                  <a:schemeClr val="bg1">
                    <a:lumMod val="50000"/>
                  </a:schemeClr>
                </a:solidFill>
              </a:rPr>
              <a:t>15</a:t>
            </a:r>
            <a:endParaRPr lang="zh-CN" altLang="en-US" dirty="0">
              <a:solidFill>
                <a:schemeClr val="bg1">
                  <a:lumMod val="50000"/>
                </a:schemeClr>
              </a:solidFill>
            </a:endParaRPr>
          </a:p>
        </p:txBody>
      </p:sp>
      <p:sp>
        <p:nvSpPr>
          <p:cNvPr id="6" name="矩形 5"/>
          <p:cNvSpPr/>
          <p:nvPr/>
        </p:nvSpPr>
        <p:spPr>
          <a:xfrm>
            <a:off x="271728" y="728663"/>
            <a:ext cx="8581760" cy="252412"/>
          </a:xfrm>
          <a:prstGeom prst="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defRPr/>
            </a:pPr>
            <a:endParaRPr lang="zh-CN" altLang="en-US" b="0">
              <a:solidFill>
                <a:srgbClr val="FFFFFF"/>
              </a:solidFill>
              <a:latin typeface="ＭＳ Ｐゴシック" pitchFamily="50" charset="-128"/>
              <a:ea typeface="ＭＳ Ｐゴシック" pitchFamily="50" charset="-128"/>
            </a:endParaRPr>
          </a:p>
        </p:txBody>
      </p:sp>
      <p:sp>
        <p:nvSpPr>
          <p:cNvPr id="7" name="矩形 6"/>
          <p:cNvSpPr/>
          <p:nvPr/>
        </p:nvSpPr>
        <p:spPr>
          <a:xfrm>
            <a:off x="271727" y="908051"/>
            <a:ext cx="8970433" cy="360363"/>
          </a:xfrm>
          <a:prstGeom prst="rect">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defRPr/>
            </a:pPr>
            <a:r>
              <a:rPr lang="zh-CN" altLang="en-US" sz="2000" dirty="0" smtClean="0">
                <a:solidFill>
                  <a:srgbClr val="FFFFFF"/>
                </a:solidFill>
                <a:latin typeface="ＭＳ Ｐゴシック" pitchFamily="50" charset="-128"/>
              </a:rPr>
              <a:t>大事记 </a:t>
            </a:r>
            <a:r>
              <a:rPr lang="en-US" altLang="zh-CN" sz="2000" dirty="0" smtClean="0">
                <a:solidFill>
                  <a:srgbClr val="FFFFFF"/>
                </a:solidFill>
                <a:latin typeface="ＭＳ Ｐゴシック" pitchFamily="50" charset="-128"/>
              </a:rPr>
              <a:t>Milestones</a:t>
            </a:r>
            <a:endParaRPr lang="ja-JP" altLang="en-US" sz="2000" dirty="0">
              <a:solidFill>
                <a:srgbClr val="FFFFFF"/>
              </a:solidFill>
              <a:latin typeface="ＭＳ Ｐゴシック" pitchFamily="50" charset="-128"/>
            </a:endParaRPr>
          </a:p>
        </p:txBody>
      </p:sp>
      <p:sp>
        <p:nvSpPr>
          <p:cNvPr id="31" name="圆角矩形 30"/>
          <p:cNvSpPr/>
          <p:nvPr/>
        </p:nvSpPr>
        <p:spPr>
          <a:xfrm>
            <a:off x="1985912" y="1340321"/>
            <a:ext cx="2623171" cy="4894262"/>
          </a:xfrm>
          <a:prstGeom prst="roundRect">
            <a:avLst>
              <a:gd name="adj" fmla="val 3985"/>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defRPr/>
            </a:pPr>
            <a:endParaRPr lang="zh-CN" altLang="en-US" b="0">
              <a:solidFill>
                <a:srgbClr val="FFFFFF"/>
              </a:solidFill>
              <a:latin typeface="ＭＳ Ｐゴシック" pitchFamily="50" charset="-128"/>
              <a:ea typeface="ＭＳ Ｐゴシック" pitchFamily="50" charset="-128"/>
            </a:endParaRPr>
          </a:p>
        </p:txBody>
      </p:sp>
      <p:sp>
        <p:nvSpPr>
          <p:cNvPr id="32" name="圆角矩形 31"/>
          <p:cNvSpPr/>
          <p:nvPr/>
        </p:nvSpPr>
        <p:spPr>
          <a:xfrm>
            <a:off x="4967427" y="1340321"/>
            <a:ext cx="4238367" cy="4894262"/>
          </a:xfrm>
          <a:prstGeom prst="roundRect">
            <a:avLst>
              <a:gd name="adj" fmla="val 1566"/>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defRPr/>
            </a:pPr>
            <a:endParaRPr lang="zh-CN" altLang="en-US" b="0">
              <a:solidFill>
                <a:srgbClr val="FFFFFF"/>
              </a:solidFill>
              <a:latin typeface="ＭＳ Ｐゴシック" pitchFamily="50" charset="-128"/>
              <a:ea typeface="ＭＳ Ｐゴシック" pitchFamily="50" charset="-128"/>
            </a:endParaRPr>
          </a:p>
        </p:txBody>
      </p:sp>
      <p:sp>
        <p:nvSpPr>
          <p:cNvPr id="72" name="圆角矩形 71"/>
          <p:cNvSpPr/>
          <p:nvPr/>
        </p:nvSpPr>
        <p:spPr>
          <a:xfrm>
            <a:off x="350838" y="1340321"/>
            <a:ext cx="1255540" cy="4894262"/>
          </a:xfrm>
          <a:prstGeom prst="roundRect">
            <a:avLst>
              <a:gd name="adj" fmla="val 9295"/>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defRPr/>
            </a:pPr>
            <a:endParaRPr lang="zh-CN" altLang="en-US" b="0">
              <a:solidFill>
                <a:srgbClr val="FFFFFF"/>
              </a:solidFill>
              <a:latin typeface="ＭＳ Ｐゴシック" pitchFamily="50" charset="-128"/>
              <a:ea typeface="ＭＳ Ｐゴシック" pitchFamily="50" charset="-128"/>
            </a:endParaRPr>
          </a:p>
        </p:txBody>
      </p:sp>
      <p:sp>
        <p:nvSpPr>
          <p:cNvPr id="31777" name="Rectangle 7"/>
          <p:cNvSpPr>
            <a:spLocks noChangeArrowheads="1"/>
          </p:cNvSpPr>
          <p:nvPr/>
        </p:nvSpPr>
        <p:spPr bwMode="auto">
          <a:xfrm>
            <a:off x="477530" y="2005470"/>
            <a:ext cx="842698"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pPr algn="ctr">
              <a:spcBef>
                <a:spcPct val="0"/>
              </a:spcBef>
            </a:pPr>
            <a:r>
              <a:rPr lang="en-US" altLang="zh-CN" sz="1400" dirty="0" smtClean="0">
                <a:latin typeface="ＭＳ Ｐゴシック" charset="-128"/>
              </a:rPr>
              <a:t>2000</a:t>
            </a:r>
            <a:endParaRPr lang="en-US" altLang="zh-CN" sz="1400" dirty="0">
              <a:latin typeface="ＭＳ Ｐゴシック" charset="-128"/>
            </a:endParaRPr>
          </a:p>
        </p:txBody>
      </p:sp>
      <p:sp>
        <p:nvSpPr>
          <p:cNvPr id="31781" name="Rectangle 7"/>
          <p:cNvSpPr>
            <a:spLocks noChangeArrowheads="1"/>
          </p:cNvSpPr>
          <p:nvPr/>
        </p:nvSpPr>
        <p:spPr bwMode="auto">
          <a:xfrm>
            <a:off x="496446" y="3114494"/>
            <a:ext cx="8461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pPr algn="ctr">
              <a:spcBef>
                <a:spcPct val="0"/>
              </a:spcBef>
            </a:pPr>
            <a:r>
              <a:rPr lang="en-US" altLang="zh-CN" sz="1400" dirty="0" smtClean="0">
                <a:latin typeface="ＭＳ Ｐゴシック" charset="-128"/>
              </a:rPr>
              <a:t>2001</a:t>
            </a:r>
            <a:endParaRPr lang="en-US" altLang="zh-CN" sz="1400" dirty="0">
              <a:latin typeface="ＭＳ Ｐゴシック" charset="-128"/>
            </a:endParaRPr>
          </a:p>
        </p:txBody>
      </p:sp>
      <p:sp>
        <p:nvSpPr>
          <p:cNvPr id="31782" name="Rectangle 7"/>
          <p:cNvSpPr>
            <a:spLocks noChangeArrowheads="1"/>
          </p:cNvSpPr>
          <p:nvPr/>
        </p:nvSpPr>
        <p:spPr bwMode="auto">
          <a:xfrm>
            <a:off x="494728" y="3792229"/>
            <a:ext cx="84269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pPr algn="ctr">
              <a:spcBef>
                <a:spcPct val="0"/>
              </a:spcBef>
            </a:pPr>
            <a:r>
              <a:rPr lang="en-US" altLang="zh-CN" sz="1400" dirty="0" smtClean="0">
                <a:latin typeface="MS PGothic" panose="020B0600070205080204" pitchFamily="34" charset="-128"/>
                <a:ea typeface="MS PGothic" panose="020B0600070205080204" pitchFamily="34" charset="-128"/>
              </a:rPr>
              <a:t>2002</a:t>
            </a:r>
            <a:endParaRPr lang="en-US" altLang="zh-CN" sz="1400" dirty="0">
              <a:latin typeface="MS PGothic" panose="020B0600070205080204" pitchFamily="34" charset="-128"/>
              <a:ea typeface="MS PGothic" panose="020B0600070205080204" pitchFamily="34" charset="-128"/>
            </a:endParaRPr>
          </a:p>
        </p:txBody>
      </p:sp>
      <p:sp>
        <p:nvSpPr>
          <p:cNvPr id="40" name="Rectangle 7"/>
          <p:cNvSpPr>
            <a:spLocks noChangeArrowheads="1"/>
          </p:cNvSpPr>
          <p:nvPr/>
        </p:nvSpPr>
        <p:spPr bwMode="auto">
          <a:xfrm>
            <a:off x="2555037" y="1487703"/>
            <a:ext cx="148246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pPr algn="ctr">
              <a:lnSpc>
                <a:spcPts val="1400"/>
              </a:lnSpc>
              <a:spcBef>
                <a:spcPct val="0"/>
              </a:spcBef>
            </a:pPr>
            <a:r>
              <a:rPr lang="zh-CN" altLang="en-US" sz="1600" dirty="0" smtClean="0">
                <a:solidFill>
                  <a:srgbClr val="0070C0"/>
                </a:solidFill>
                <a:latin typeface="ＭＳ Ｐゴシック" charset="-128"/>
              </a:rPr>
              <a:t>公司相关</a:t>
            </a:r>
            <a:endParaRPr lang="en-US" altLang="zh-CN" sz="1600" dirty="0" smtClean="0">
              <a:solidFill>
                <a:srgbClr val="0070C0"/>
              </a:solidFill>
              <a:latin typeface="ＭＳ Ｐゴシック" charset="-128"/>
            </a:endParaRPr>
          </a:p>
          <a:p>
            <a:pPr algn="ctr">
              <a:lnSpc>
                <a:spcPts val="1400"/>
              </a:lnSpc>
              <a:spcBef>
                <a:spcPct val="0"/>
              </a:spcBef>
            </a:pPr>
            <a:r>
              <a:rPr lang="en-US" altLang="ja-JP" sz="1600" dirty="0" smtClean="0">
                <a:solidFill>
                  <a:srgbClr val="0070C0"/>
                </a:solidFill>
                <a:latin typeface="ＭＳ Ｐゴシック" charset="-128"/>
              </a:rPr>
              <a:t>Company related</a:t>
            </a:r>
            <a:endParaRPr lang="en-US" altLang="ja-JP" sz="1600" dirty="0">
              <a:solidFill>
                <a:srgbClr val="0070C0"/>
              </a:solidFill>
              <a:latin typeface="ＭＳ Ｐゴシック" charset="-128"/>
            </a:endParaRPr>
          </a:p>
        </p:txBody>
      </p:sp>
      <p:sp>
        <p:nvSpPr>
          <p:cNvPr id="43" name="Rectangle 7"/>
          <p:cNvSpPr>
            <a:spLocks noChangeArrowheads="1"/>
          </p:cNvSpPr>
          <p:nvPr/>
        </p:nvSpPr>
        <p:spPr bwMode="auto">
          <a:xfrm>
            <a:off x="462050" y="1508341"/>
            <a:ext cx="8461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pPr algn="ctr">
              <a:lnSpc>
                <a:spcPts val="1400"/>
              </a:lnSpc>
              <a:spcBef>
                <a:spcPct val="0"/>
              </a:spcBef>
            </a:pPr>
            <a:r>
              <a:rPr lang="zh-CN" altLang="en-US" sz="1600" dirty="0">
                <a:solidFill>
                  <a:srgbClr val="0070C0"/>
                </a:solidFill>
                <a:latin typeface="ＭＳ Ｐゴシック" charset="-128"/>
              </a:rPr>
              <a:t>年</a:t>
            </a:r>
            <a:r>
              <a:rPr lang="zh-CN" altLang="en-US" sz="1600" dirty="0" smtClean="0">
                <a:solidFill>
                  <a:srgbClr val="0070C0"/>
                </a:solidFill>
                <a:latin typeface="ＭＳ Ｐゴシック" charset="-128"/>
              </a:rPr>
              <a:t>度</a:t>
            </a:r>
            <a:endParaRPr lang="en-US" altLang="zh-CN" sz="1600" dirty="0" smtClean="0">
              <a:solidFill>
                <a:srgbClr val="0070C0"/>
              </a:solidFill>
              <a:latin typeface="ＭＳ Ｐゴシック" charset="-128"/>
            </a:endParaRPr>
          </a:p>
          <a:p>
            <a:pPr algn="ctr">
              <a:lnSpc>
                <a:spcPts val="1400"/>
              </a:lnSpc>
              <a:spcBef>
                <a:spcPct val="0"/>
              </a:spcBef>
            </a:pPr>
            <a:r>
              <a:rPr lang="en-US" altLang="ja-JP" sz="1600" dirty="0" smtClean="0">
                <a:solidFill>
                  <a:srgbClr val="0070C0"/>
                </a:solidFill>
                <a:latin typeface="ＭＳ Ｐゴシック" charset="-128"/>
              </a:rPr>
              <a:t>Year</a:t>
            </a:r>
            <a:endParaRPr lang="en-US" altLang="ja-JP" sz="1600" dirty="0">
              <a:solidFill>
                <a:srgbClr val="0070C0"/>
              </a:solidFill>
              <a:latin typeface="ＭＳ Ｐゴシック" charset="-128"/>
            </a:endParaRPr>
          </a:p>
        </p:txBody>
      </p:sp>
      <p:sp>
        <p:nvSpPr>
          <p:cNvPr id="44" name="Rectangle 7"/>
          <p:cNvSpPr>
            <a:spLocks noChangeArrowheads="1"/>
          </p:cNvSpPr>
          <p:nvPr/>
        </p:nvSpPr>
        <p:spPr bwMode="auto">
          <a:xfrm>
            <a:off x="5077247" y="1870176"/>
            <a:ext cx="237648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r>
              <a:rPr lang="en-US" altLang="zh-CN" sz="1400" b="1" dirty="0">
                <a:latin typeface="华文中宋" pitchFamily="2" charset="-122"/>
                <a:ea typeface="华文中宋" pitchFamily="2" charset="-122"/>
              </a:rPr>
              <a:t>ST</a:t>
            </a:r>
            <a:r>
              <a:rPr lang="zh-CN" altLang="en-US" sz="1400" b="1" dirty="0">
                <a:latin typeface="华文中宋" pitchFamily="2" charset="-122"/>
                <a:ea typeface="华文中宋" pitchFamily="2" charset="-122"/>
              </a:rPr>
              <a:t>蒸发器生产线建成投产</a:t>
            </a:r>
            <a:endParaRPr lang="en-US" altLang="zh-CN" sz="1400" b="1" dirty="0">
              <a:latin typeface="华文中宋" pitchFamily="2" charset="-122"/>
              <a:ea typeface="华文中宋" pitchFamily="2" charset="-122"/>
            </a:endParaRPr>
          </a:p>
        </p:txBody>
      </p:sp>
      <p:sp>
        <p:nvSpPr>
          <p:cNvPr id="45" name="Rectangle 7"/>
          <p:cNvSpPr>
            <a:spLocks noChangeArrowheads="1"/>
          </p:cNvSpPr>
          <p:nvPr/>
        </p:nvSpPr>
        <p:spPr bwMode="auto">
          <a:xfrm>
            <a:off x="5062960" y="2298801"/>
            <a:ext cx="20891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r>
              <a:rPr lang="zh-CN" altLang="en-US" sz="1400" b="1">
                <a:latin typeface="华文中宋" pitchFamily="2" charset="-122"/>
                <a:ea typeface="华文中宋" pitchFamily="2" charset="-122"/>
              </a:rPr>
              <a:t>中型客车空调全系统供货</a:t>
            </a:r>
            <a:endParaRPr lang="en-US" altLang="zh-CN" sz="1400" b="1">
              <a:latin typeface="华文中宋" pitchFamily="2" charset="-122"/>
              <a:ea typeface="华文中宋" pitchFamily="2" charset="-122"/>
            </a:endParaRPr>
          </a:p>
        </p:txBody>
      </p:sp>
      <p:sp>
        <p:nvSpPr>
          <p:cNvPr id="46" name="Text Box 40"/>
          <p:cNvSpPr txBox="1">
            <a:spLocks noChangeArrowheads="1"/>
          </p:cNvSpPr>
          <p:nvPr/>
        </p:nvSpPr>
        <p:spPr bwMode="auto">
          <a:xfrm>
            <a:off x="5077247" y="1978820"/>
            <a:ext cx="2459038"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600">
                <a:solidFill>
                  <a:schemeClr val="tx1"/>
                </a:solidFill>
                <a:latin typeface="Calibri" pitchFamily="34" charset="0"/>
                <a:ea typeface="宋体" charset="-122"/>
              </a:defRPr>
            </a:lvl1pPr>
            <a:lvl2pPr marL="742950" indent="-285750" eaLnBrk="0" hangingPunct="0">
              <a:defRPr sz="1600">
                <a:solidFill>
                  <a:schemeClr val="tx1"/>
                </a:solidFill>
                <a:latin typeface="Calibri" pitchFamily="34" charset="0"/>
                <a:ea typeface="宋体" charset="-122"/>
              </a:defRPr>
            </a:lvl2pPr>
            <a:lvl3pPr marL="1143000" indent="-228600" eaLnBrk="0" hangingPunct="0">
              <a:defRPr sz="1600">
                <a:solidFill>
                  <a:schemeClr val="tx1"/>
                </a:solidFill>
                <a:latin typeface="Calibri" pitchFamily="34" charset="0"/>
                <a:ea typeface="宋体" charset="-122"/>
              </a:defRPr>
            </a:lvl3pPr>
            <a:lvl4pPr marL="1600200" indent="-228600" eaLnBrk="0" hangingPunct="0">
              <a:defRPr sz="1600">
                <a:solidFill>
                  <a:schemeClr val="tx1"/>
                </a:solidFill>
                <a:latin typeface="Calibri" pitchFamily="34" charset="0"/>
                <a:ea typeface="宋体" charset="-122"/>
              </a:defRPr>
            </a:lvl4pPr>
            <a:lvl5pPr marL="2057400" indent="-228600" eaLnBrk="0" hangingPunct="0">
              <a:defRPr sz="1600">
                <a:solidFill>
                  <a:schemeClr val="tx1"/>
                </a:solidFill>
                <a:latin typeface="Calibri" pitchFamily="34" charset="0"/>
                <a:ea typeface="宋体" charset="-122"/>
              </a:defRPr>
            </a:lvl5pPr>
            <a:lvl6pPr marL="2514600" indent="-228600" eaLnBrk="0" fontAlgn="base" hangingPunct="0">
              <a:spcBef>
                <a:spcPct val="0"/>
              </a:spcBef>
              <a:spcAft>
                <a:spcPct val="0"/>
              </a:spcAft>
              <a:defRPr sz="1600">
                <a:solidFill>
                  <a:schemeClr val="tx1"/>
                </a:solidFill>
                <a:latin typeface="Calibri" pitchFamily="34" charset="0"/>
                <a:ea typeface="宋体" charset="-122"/>
              </a:defRPr>
            </a:lvl6pPr>
            <a:lvl7pPr marL="2971800" indent="-228600" eaLnBrk="0" fontAlgn="base" hangingPunct="0">
              <a:spcBef>
                <a:spcPct val="0"/>
              </a:spcBef>
              <a:spcAft>
                <a:spcPct val="0"/>
              </a:spcAft>
              <a:defRPr sz="1600">
                <a:solidFill>
                  <a:schemeClr val="tx1"/>
                </a:solidFill>
                <a:latin typeface="Calibri" pitchFamily="34" charset="0"/>
                <a:ea typeface="宋体" charset="-122"/>
              </a:defRPr>
            </a:lvl7pPr>
            <a:lvl8pPr marL="3429000" indent="-228600" eaLnBrk="0" fontAlgn="base" hangingPunct="0">
              <a:spcBef>
                <a:spcPct val="0"/>
              </a:spcBef>
              <a:spcAft>
                <a:spcPct val="0"/>
              </a:spcAft>
              <a:defRPr sz="1600">
                <a:solidFill>
                  <a:schemeClr val="tx1"/>
                </a:solidFill>
                <a:latin typeface="Calibri" pitchFamily="34" charset="0"/>
                <a:ea typeface="宋体" charset="-122"/>
              </a:defRPr>
            </a:lvl8pPr>
            <a:lvl9pPr marL="3886200" indent="-228600" eaLnBrk="0" fontAlgn="base" hangingPunct="0">
              <a:spcBef>
                <a:spcPct val="0"/>
              </a:spcBef>
              <a:spcAft>
                <a:spcPct val="0"/>
              </a:spcAft>
              <a:defRPr sz="1600">
                <a:solidFill>
                  <a:schemeClr val="tx1"/>
                </a:solidFill>
                <a:latin typeface="Calibri" pitchFamily="34" charset="0"/>
                <a:ea typeface="宋体" charset="-122"/>
              </a:defRPr>
            </a:lvl9pPr>
          </a:lstStyle>
          <a:p>
            <a:pPr eaLnBrk="1" hangingPunct="1"/>
            <a:r>
              <a:rPr lang="en-US" altLang="zh-CN" sz="1400" dirty="0">
                <a:ea typeface="华文中宋" pitchFamily="2" charset="-122"/>
              </a:rPr>
              <a:t>ST evap. line put into operation</a:t>
            </a:r>
          </a:p>
        </p:txBody>
      </p:sp>
      <p:sp>
        <p:nvSpPr>
          <p:cNvPr id="47" name="Text Box 41"/>
          <p:cNvSpPr txBox="1">
            <a:spLocks noChangeArrowheads="1"/>
          </p:cNvSpPr>
          <p:nvPr/>
        </p:nvSpPr>
        <p:spPr bwMode="auto">
          <a:xfrm>
            <a:off x="5062960" y="2438367"/>
            <a:ext cx="2527300" cy="335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600">
                <a:solidFill>
                  <a:schemeClr val="tx1"/>
                </a:solidFill>
                <a:latin typeface="Calibri" pitchFamily="34" charset="0"/>
                <a:ea typeface="宋体" charset="-122"/>
              </a:defRPr>
            </a:lvl1pPr>
            <a:lvl2pPr marL="742950" indent="-285750" eaLnBrk="0" hangingPunct="0">
              <a:defRPr sz="1600">
                <a:solidFill>
                  <a:schemeClr val="tx1"/>
                </a:solidFill>
                <a:latin typeface="Calibri" pitchFamily="34" charset="0"/>
                <a:ea typeface="宋体" charset="-122"/>
              </a:defRPr>
            </a:lvl2pPr>
            <a:lvl3pPr marL="1143000" indent="-228600" eaLnBrk="0" hangingPunct="0">
              <a:defRPr sz="1600">
                <a:solidFill>
                  <a:schemeClr val="tx1"/>
                </a:solidFill>
                <a:latin typeface="Calibri" pitchFamily="34" charset="0"/>
                <a:ea typeface="宋体" charset="-122"/>
              </a:defRPr>
            </a:lvl3pPr>
            <a:lvl4pPr marL="1600200" indent="-228600" eaLnBrk="0" hangingPunct="0">
              <a:defRPr sz="1600">
                <a:solidFill>
                  <a:schemeClr val="tx1"/>
                </a:solidFill>
                <a:latin typeface="Calibri" pitchFamily="34" charset="0"/>
                <a:ea typeface="宋体" charset="-122"/>
              </a:defRPr>
            </a:lvl4pPr>
            <a:lvl5pPr marL="2057400" indent="-228600" eaLnBrk="0" hangingPunct="0">
              <a:defRPr sz="1600">
                <a:solidFill>
                  <a:schemeClr val="tx1"/>
                </a:solidFill>
                <a:latin typeface="Calibri" pitchFamily="34" charset="0"/>
                <a:ea typeface="宋体" charset="-122"/>
              </a:defRPr>
            </a:lvl5pPr>
            <a:lvl6pPr marL="2514600" indent="-228600" eaLnBrk="0" fontAlgn="base" hangingPunct="0">
              <a:spcBef>
                <a:spcPct val="0"/>
              </a:spcBef>
              <a:spcAft>
                <a:spcPct val="0"/>
              </a:spcAft>
              <a:defRPr sz="1600">
                <a:solidFill>
                  <a:schemeClr val="tx1"/>
                </a:solidFill>
                <a:latin typeface="Calibri" pitchFamily="34" charset="0"/>
                <a:ea typeface="宋体" charset="-122"/>
              </a:defRPr>
            </a:lvl6pPr>
            <a:lvl7pPr marL="2971800" indent="-228600" eaLnBrk="0" fontAlgn="base" hangingPunct="0">
              <a:spcBef>
                <a:spcPct val="0"/>
              </a:spcBef>
              <a:spcAft>
                <a:spcPct val="0"/>
              </a:spcAft>
              <a:defRPr sz="1600">
                <a:solidFill>
                  <a:schemeClr val="tx1"/>
                </a:solidFill>
                <a:latin typeface="Calibri" pitchFamily="34" charset="0"/>
                <a:ea typeface="宋体" charset="-122"/>
              </a:defRPr>
            </a:lvl7pPr>
            <a:lvl8pPr marL="3429000" indent="-228600" eaLnBrk="0" fontAlgn="base" hangingPunct="0">
              <a:spcBef>
                <a:spcPct val="0"/>
              </a:spcBef>
              <a:spcAft>
                <a:spcPct val="0"/>
              </a:spcAft>
              <a:defRPr sz="1600">
                <a:solidFill>
                  <a:schemeClr val="tx1"/>
                </a:solidFill>
                <a:latin typeface="Calibri" pitchFamily="34" charset="0"/>
                <a:ea typeface="宋体" charset="-122"/>
              </a:defRPr>
            </a:lvl8pPr>
            <a:lvl9pPr marL="3886200" indent="-228600" eaLnBrk="0" fontAlgn="base" hangingPunct="0">
              <a:spcBef>
                <a:spcPct val="0"/>
              </a:spcBef>
              <a:spcAft>
                <a:spcPct val="0"/>
              </a:spcAft>
              <a:defRPr sz="1600">
                <a:solidFill>
                  <a:schemeClr val="tx1"/>
                </a:solidFill>
                <a:latin typeface="Calibri" pitchFamily="34" charset="0"/>
                <a:ea typeface="宋体" charset="-122"/>
              </a:defRPr>
            </a:lvl9pPr>
          </a:lstStyle>
          <a:p>
            <a:pPr eaLnBrk="1" hangingPunct="1"/>
            <a:r>
              <a:rPr lang="en-US" altLang="zh-CN" sz="1400" dirty="0">
                <a:ea typeface="华文中宋" pitchFamily="2" charset="-122"/>
              </a:rPr>
              <a:t>A/C for medium bus supply start</a:t>
            </a:r>
          </a:p>
        </p:txBody>
      </p:sp>
      <p:sp>
        <p:nvSpPr>
          <p:cNvPr id="48" name="Rectangle 7"/>
          <p:cNvSpPr>
            <a:spLocks noChangeArrowheads="1"/>
          </p:cNvSpPr>
          <p:nvPr/>
        </p:nvSpPr>
        <p:spPr bwMode="auto">
          <a:xfrm>
            <a:off x="5058648" y="3008199"/>
            <a:ext cx="31702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r>
              <a:rPr lang="zh-CN" altLang="en-US" sz="1400" b="1">
                <a:latin typeface="华文中宋" pitchFamily="2" charset="-122"/>
                <a:ea typeface="华文中宋" pitchFamily="2" charset="-122"/>
              </a:rPr>
              <a:t>大型客车空调生产线建成投产</a:t>
            </a:r>
            <a:endParaRPr lang="en-US" altLang="zh-CN" sz="1400" b="1">
              <a:latin typeface="华文中宋" pitchFamily="2" charset="-122"/>
              <a:ea typeface="华文中宋" pitchFamily="2" charset="-122"/>
            </a:endParaRPr>
          </a:p>
        </p:txBody>
      </p:sp>
      <p:sp>
        <p:nvSpPr>
          <p:cNvPr id="49" name="Text Box 44"/>
          <p:cNvSpPr txBox="1">
            <a:spLocks noChangeArrowheads="1"/>
          </p:cNvSpPr>
          <p:nvPr/>
        </p:nvSpPr>
        <p:spPr bwMode="auto">
          <a:xfrm>
            <a:off x="5045948" y="3129250"/>
            <a:ext cx="22891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600">
                <a:solidFill>
                  <a:schemeClr val="tx1"/>
                </a:solidFill>
                <a:latin typeface="Calibri" pitchFamily="34" charset="0"/>
                <a:ea typeface="宋体" charset="-122"/>
              </a:defRPr>
            </a:lvl1pPr>
            <a:lvl2pPr marL="742950" indent="-285750" eaLnBrk="0" hangingPunct="0">
              <a:defRPr sz="1600">
                <a:solidFill>
                  <a:schemeClr val="tx1"/>
                </a:solidFill>
                <a:latin typeface="Calibri" pitchFamily="34" charset="0"/>
                <a:ea typeface="宋体" charset="-122"/>
              </a:defRPr>
            </a:lvl2pPr>
            <a:lvl3pPr marL="1143000" indent="-228600" eaLnBrk="0" hangingPunct="0">
              <a:defRPr sz="1600">
                <a:solidFill>
                  <a:schemeClr val="tx1"/>
                </a:solidFill>
                <a:latin typeface="Calibri" pitchFamily="34" charset="0"/>
                <a:ea typeface="宋体" charset="-122"/>
              </a:defRPr>
            </a:lvl3pPr>
            <a:lvl4pPr marL="1600200" indent="-228600" eaLnBrk="0" hangingPunct="0">
              <a:defRPr sz="1600">
                <a:solidFill>
                  <a:schemeClr val="tx1"/>
                </a:solidFill>
                <a:latin typeface="Calibri" pitchFamily="34" charset="0"/>
                <a:ea typeface="宋体" charset="-122"/>
              </a:defRPr>
            </a:lvl4pPr>
            <a:lvl5pPr marL="2057400" indent="-228600" eaLnBrk="0" hangingPunct="0">
              <a:defRPr sz="1600">
                <a:solidFill>
                  <a:schemeClr val="tx1"/>
                </a:solidFill>
                <a:latin typeface="Calibri" pitchFamily="34" charset="0"/>
                <a:ea typeface="宋体" charset="-122"/>
              </a:defRPr>
            </a:lvl5pPr>
            <a:lvl6pPr marL="2514600" indent="-228600" eaLnBrk="0" fontAlgn="base" hangingPunct="0">
              <a:spcBef>
                <a:spcPct val="0"/>
              </a:spcBef>
              <a:spcAft>
                <a:spcPct val="0"/>
              </a:spcAft>
              <a:defRPr sz="1600">
                <a:solidFill>
                  <a:schemeClr val="tx1"/>
                </a:solidFill>
                <a:latin typeface="Calibri" pitchFamily="34" charset="0"/>
                <a:ea typeface="宋体" charset="-122"/>
              </a:defRPr>
            </a:lvl6pPr>
            <a:lvl7pPr marL="2971800" indent="-228600" eaLnBrk="0" fontAlgn="base" hangingPunct="0">
              <a:spcBef>
                <a:spcPct val="0"/>
              </a:spcBef>
              <a:spcAft>
                <a:spcPct val="0"/>
              </a:spcAft>
              <a:defRPr sz="1600">
                <a:solidFill>
                  <a:schemeClr val="tx1"/>
                </a:solidFill>
                <a:latin typeface="Calibri" pitchFamily="34" charset="0"/>
                <a:ea typeface="宋体" charset="-122"/>
              </a:defRPr>
            </a:lvl7pPr>
            <a:lvl8pPr marL="3429000" indent="-228600" eaLnBrk="0" fontAlgn="base" hangingPunct="0">
              <a:spcBef>
                <a:spcPct val="0"/>
              </a:spcBef>
              <a:spcAft>
                <a:spcPct val="0"/>
              </a:spcAft>
              <a:defRPr sz="1600">
                <a:solidFill>
                  <a:schemeClr val="tx1"/>
                </a:solidFill>
                <a:latin typeface="Calibri" pitchFamily="34" charset="0"/>
                <a:ea typeface="宋体" charset="-122"/>
              </a:defRPr>
            </a:lvl8pPr>
            <a:lvl9pPr marL="3886200" indent="-228600" eaLnBrk="0" fontAlgn="base" hangingPunct="0">
              <a:spcBef>
                <a:spcPct val="0"/>
              </a:spcBef>
              <a:spcAft>
                <a:spcPct val="0"/>
              </a:spcAft>
              <a:defRPr sz="1600">
                <a:solidFill>
                  <a:schemeClr val="tx1"/>
                </a:solidFill>
                <a:latin typeface="Calibri" pitchFamily="34" charset="0"/>
                <a:ea typeface="宋体" charset="-122"/>
              </a:defRPr>
            </a:lvl9pPr>
          </a:lstStyle>
          <a:p>
            <a:pPr eaLnBrk="1" hangingPunct="1"/>
            <a:r>
              <a:rPr lang="en-US" altLang="zh-CN" sz="1400" dirty="0">
                <a:ea typeface="华文中宋" pitchFamily="2" charset="-122"/>
              </a:rPr>
              <a:t>A/C for large bus supply start</a:t>
            </a:r>
          </a:p>
        </p:txBody>
      </p:sp>
      <p:sp>
        <p:nvSpPr>
          <p:cNvPr id="52" name="Rectangle 7"/>
          <p:cNvSpPr>
            <a:spLocks noChangeArrowheads="1"/>
          </p:cNvSpPr>
          <p:nvPr/>
        </p:nvSpPr>
        <p:spPr bwMode="auto">
          <a:xfrm>
            <a:off x="5064890" y="3718751"/>
            <a:ext cx="31702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r>
              <a:rPr lang="en-US" altLang="zh-CN" sz="1400" b="1" dirty="0">
                <a:latin typeface="华文中宋" pitchFamily="2" charset="-122"/>
                <a:ea typeface="华文中宋" pitchFamily="2" charset="-122"/>
              </a:rPr>
              <a:t>MS</a:t>
            </a:r>
            <a:r>
              <a:rPr lang="zh-CN" altLang="en-US" sz="1400" b="1" dirty="0">
                <a:latin typeface="华文中宋" pitchFamily="2" charset="-122"/>
                <a:ea typeface="华文中宋" pitchFamily="2" charset="-122"/>
              </a:rPr>
              <a:t>蒸发器生产线建成投产</a:t>
            </a:r>
            <a:endParaRPr lang="en-US" altLang="zh-CN" sz="1400" b="1" dirty="0">
              <a:latin typeface="华文中宋" pitchFamily="2" charset="-122"/>
              <a:ea typeface="华文中宋" pitchFamily="2" charset="-122"/>
            </a:endParaRPr>
          </a:p>
        </p:txBody>
      </p:sp>
      <p:sp>
        <p:nvSpPr>
          <p:cNvPr id="53" name="Text Box 46"/>
          <p:cNvSpPr txBox="1">
            <a:spLocks noChangeArrowheads="1"/>
          </p:cNvSpPr>
          <p:nvPr/>
        </p:nvSpPr>
        <p:spPr bwMode="auto">
          <a:xfrm>
            <a:off x="5064890" y="3826676"/>
            <a:ext cx="252412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600">
                <a:solidFill>
                  <a:schemeClr val="tx1"/>
                </a:solidFill>
                <a:latin typeface="Calibri" pitchFamily="34" charset="0"/>
                <a:ea typeface="宋体" charset="-122"/>
              </a:defRPr>
            </a:lvl1pPr>
            <a:lvl2pPr marL="742950" indent="-285750" eaLnBrk="0" hangingPunct="0">
              <a:defRPr sz="1600">
                <a:solidFill>
                  <a:schemeClr val="tx1"/>
                </a:solidFill>
                <a:latin typeface="Calibri" pitchFamily="34" charset="0"/>
                <a:ea typeface="宋体" charset="-122"/>
              </a:defRPr>
            </a:lvl2pPr>
            <a:lvl3pPr marL="1143000" indent="-228600" eaLnBrk="0" hangingPunct="0">
              <a:defRPr sz="1600">
                <a:solidFill>
                  <a:schemeClr val="tx1"/>
                </a:solidFill>
                <a:latin typeface="Calibri" pitchFamily="34" charset="0"/>
                <a:ea typeface="宋体" charset="-122"/>
              </a:defRPr>
            </a:lvl3pPr>
            <a:lvl4pPr marL="1600200" indent="-228600" eaLnBrk="0" hangingPunct="0">
              <a:defRPr sz="1600">
                <a:solidFill>
                  <a:schemeClr val="tx1"/>
                </a:solidFill>
                <a:latin typeface="Calibri" pitchFamily="34" charset="0"/>
                <a:ea typeface="宋体" charset="-122"/>
              </a:defRPr>
            </a:lvl4pPr>
            <a:lvl5pPr marL="2057400" indent="-228600" eaLnBrk="0" hangingPunct="0">
              <a:defRPr sz="1600">
                <a:solidFill>
                  <a:schemeClr val="tx1"/>
                </a:solidFill>
                <a:latin typeface="Calibri" pitchFamily="34" charset="0"/>
                <a:ea typeface="宋体" charset="-122"/>
              </a:defRPr>
            </a:lvl5pPr>
            <a:lvl6pPr marL="2514600" indent="-228600" eaLnBrk="0" fontAlgn="base" hangingPunct="0">
              <a:spcBef>
                <a:spcPct val="0"/>
              </a:spcBef>
              <a:spcAft>
                <a:spcPct val="0"/>
              </a:spcAft>
              <a:defRPr sz="1600">
                <a:solidFill>
                  <a:schemeClr val="tx1"/>
                </a:solidFill>
                <a:latin typeface="Calibri" pitchFamily="34" charset="0"/>
                <a:ea typeface="宋体" charset="-122"/>
              </a:defRPr>
            </a:lvl6pPr>
            <a:lvl7pPr marL="2971800" indent="-228600" eaLnBrk="0" fontAlgn="base" hangingPunct="0">
              <a:spcBef>
                <a:spcPct val="0"/>
              </a:spcBef>
              <a:spcAft>
                <a:spcPct val="0"/>
              </a:spcAft>
              <a:defRPr sz="1600">
                <a:solidFill>
                  <a:schemeClr val="tx1"/>
                </a:solidFill>
                <a:latin typeface="Calibri" pitchFamily="34" charset="0"/>
                <a:ea typeface="宋体" charset="-122"/>
              </a:defRPr>
            </a:lvl7pPr>
            <a:lvl8pPr marL="3429000" indent="-228600" eaLnBrk="0" fontAlgn="base" hangingPunct="0">
              <a:spcBef>
                <a:spcPct val="0"/>
              </a:spcBef>
              <a:spcAft>
                <a:spcPct val="0"/>
              </a:spcAft>
              <a:defRPr sz="1600">
                <a:solidFill>
                  <a:schemeClr val="tx1"/>
                </a:solidFill>
                <a:latin typeface="Calibri" pitchFamily="34" charset="0"/>
                <a:ea typeface="宋体" charset="-122"/>
              </a:defRPr>
            </a:lvl8pPr>
            <a:lvl9pPr marL="3886200" indent="-228600" eaLnBrk="0" fontAlgn="base" hangingPunct="0">
              <a:spcBef>
                <a:spcPct val="0"/>
              </a:spcBef>
              <a:spcAft>
                <a:spcPct val="0"/>
              </a:spcAft>
              <a:defRPr sz="1600">
                <a:solidFill>
                  <a:schemeClr val="tx1"/>
                </a:solidFill>
                <a:latin typeface="Calibri" pitchFamily="34" charset="0"/>
                <a:ea typeface="宋体" charset="-122"/>
              </a:defRPr>
            </a:lvl9pPr>
          </a:lstStyle>
          <a:p>
            <a:pPr eaLnBrk="1" hangingPunct="1"/>
            <a:r>
              <a:rPr lang="en-US" altLang="zh-CN" sz="1400" dirty="0">
                <a:ea typeface="华文中宋" pitchFamily="2" charset="-122"/>
              </a:rPr>
              <a:t>MS evap. line put into operation</a:t>
            </a:r>
          </a:p>
        </p:txBody>
      </p:sp>
      <p:sp>
        <p:nvSpPr>
          <p:cNvPr id="54" name="Rectangle 7"/>
          <p:cNvSpPr>
            <a:spLocks noChangeArrowheads="1"/>
          </p:cNvSpPr>
          <p:nvPr/>
        </p:nvSpPr>
        <p:spPr bwMode="auto">
          <a:xfrm>
            <a:off x="509205" y="4370695"/>
            <a:ext cx="7778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pPr algn="ctr"/>
            <a:r>
              <a:rPr lang="en-US" altLang="zh-CN" sz="1400" b="1" dirty="0" smtClean="0">
                <a:latin typeface="MS PGothic" panose="020B0600070205080204" pitchFamily="34" charset="-128"/>
                <a:ea typeface="MS PGothic" panose="020B0600070205080204" pitchFamily="34" charset="-128"/>
              </a:rPr>
              <a:t>2003</a:t>
            </a:r>
            <a:endParaRPr lang="en-US" altLang="zh-CN" sz="1400" b="1" dirty="0">
              <a:latin typeface="MS PGothic" panose="020B0600070205080204" pitchFamily="34" charset="-128"/>
              <a:ea typeface="MS PGothic" panose="020B0600070205080204" pitchFamily="34" charset="-128"/>
            </a:endParaRPr>
          </a:p>
        </p:txBody>
      </p:sp>
      <p:sp>
        <p:nvSpPr>
          <p:cNvPr id="56" name="Rectangle 7"/>
          <p:cNvSpPr>
            <a:spLocks noChangeArrowheads="1"/>
          </p:cNvSpPr>
          <p:nvPr/>
        </p:nvSpPr>
        <p:spPr bwMode="auto">
          <a:xfrm>
            <a:off x="5068866" y="4423982"/>
            <a:ext cx="31702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r>
              <a:rPr lang="zh-CN" altLang="en-US" sz="1400" b="1">
                <a:latin typeface="华文中宋" pitchFamily="2" charset="-122"/>
                <a:ea typeface="华文中宋" pitchFamily="2" charset="-122"/>
              </a:rPr>
              <a:t>暖风生产线建成投产</a:t>
            </a:r>
            <a:endParaRPr lang="en-US" altLang="zh-CN" sz="1400" b="1">
              <a:latin typeface="华文中宋" pitchFamily="2" charset="-122"/>
              <a:ea typeface="华文中宋" pitchFamily="2" charset="-122"/>
            </a:endParaRPr>
          </a:p>
        </p:txBody>
      </p:sp>
      <p:sp>
        <p:nvSpPr>
          <p:cNvPr id="57" name="Text Box 36"/>
          <p:cNvSpPr txBox="1">
            <a:spLocks noChangeArrowheads="1"/>
          </p:cNvSpPr>
          <p:nvPr/>
        </p:nvSpPr>
        <p:spPr bwMode="auto">
          <a:xfrm>
            <a:off x="5068866" y="4524788"/>
            <a:ext cx="325755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600">
                <a:solidFill>
                  <a:schemeClr val="tx1"/>
                </a:solidFill>
                <a:latin typeface="Calibri" pitchFamily="34" charset="0"/>
                <a:ea typeface="宋体" charset="-122"/>
              </a:defRPr>
            </a:lvl1pPr>
            <a:lvl2pPr marL="742950" indent="-285750" eaLnBrk="0" hangingPunct="0">
              <a:defRPr sz="1600">
                <a:solidFill>
                  <a:schemeClr val="tx1"/>
                </a:solidFill>
                <a:latin typeface="Calibri" pitchFamily="34" charset="0"/>
                <a:ea typeface="宋体" charset="-122"/>
              </a:defRPr>
            </a:lvl2pPr>
            <a:lvl3pPr marL="1143000" indent="-228600" eaLnBrk="0" hangingPunct="0">
              <a:defRPr sz="1600">
                <a:solidFill>
                  <a:schemeClr val="tx1"/>
                </a:solidFill>
                <a:latin typeface="Calibri" pitchFamily="34" charset="0"/>
                <a:ea typeface="宋体" charset="-122"/>
              </a:defRPr>
            </a:lvl3pPr>
            <a:lvl4pPr marL="1600200" indent="-228600" eaLnBrk="0" hangingPunct="0">
              <a:defRPr sz="1600">
                <a:solidFill>
                  <a:schemeClr val="tx1"/>
                </a:solidFill>
                <a:latin typeface="Calibri" pitchFamily="34" charset="0"/>
                <a:ea typeface="宋体" charset="-122"/>
              </a:defRPr>
            </a:lvl4pPr>
            <a:lvl5pPr marL="2057400" indent="-228600" eaLnBrk="0" hangingPunct="0">
              <a:defRPr sz="1600">
                <a:solidFill>
                  <a:schemeClr val="tx1"/>
                </a:solidFill>
                <a:latin typeface="Calibri" pitchFamily="34" charset="0"/>
                <a:ea typeface="宋体" charset="-122"/>
              </a:defRPr>
            </a:lvl5pPr>
            <a:lvl6pPr marL="2514600" indent="-228600" eaLnBrk="0" fontAlgn="base" hangingPunct="0">
              <a:spcBef>
                <a:spcPct val="0"/>
              </a:spcBef>
              <a:spcAft>
                <a:spcPct val="0"/>
              </a:spcAft>
              <a:defRPr sz="1600">
                <a:solidFill>
                  <a:schemeClr val="tx1"/>
                </a:solidFill>
                <a:latin typeface="Calibri" pitchFamily="34" charset="0"/>
                <a:ea typeface="宋体" charset="-122"/>
              </a:defRPr>
            </a:lvl6pPr>
            <a:lvl7pPr marL="2971800" indent="-228600" eaLnBrk="0" fontAlgn="base" hangingPunct="0">
              <a:spcBef>
                <a:spcPct val="0"/>
              </a:spcBef>
              <a:spcAft>
                <a:spcPct val="0"/>
              </a:spcAft>
              <a:defRPr sz="1600">
                <a:solidFill>
                  <a:schemeClr val="tx1"/>
                </a:solidFill>
                <a:latin typeface="Calibri" pitchFamily="34" charset="0"/>
                <a:ea typeface="宋体" charset="-122"/>
              </a:defRPr>
            </a:lvl7pPr>
            <a:lvl8pPr marL="3429000" indent="-228600" eaLnBrk="0" fontAlgn="base" hangingPunct="0">
              <a:spcBef>
                <a:spcPct val="0"/>
              </a:spcBef>
              <a:spcAft>
                <a:spcPct val="0"/>
              </a:spcAft>
              <a:defRPr sz="1600">
                <a:solidFill>
                  <a:schemeClr val="tx1"/>
                </a:solidFill>
                <a:latin typeface="Calibri" pitchFamily="34" charset="0"/>
                <a:ea typeface="宋体" charset="-122"/>
              </a:defRPr>
            </a:lvl8pPr>
            <a:lvl9pPr marL="3886200" indent="-228600" eaLnBrk="0" fontAlgn="base" hangingPunct="0">
              <a:spcBef>
                <a:spcPct val="0"/>
              </a:spcBef>
              <a:spcAft>
                <a:spcPct val="0"/>
              </a:spcAft>
              <a:defRPr sz="1600">
                <a:solidFill>
                  <a:schemeClr val="tx1"/>
                </a:solidFill>
                <a:latin typeface="Calibri" pitchFamily="34" charset="0"/>
                <a:ea typeface="宋体" charset="-122"/>
              </a:defRPr>
            </a:lvl9pPr>
          </a:lstStyle>
          <a:p>
            <a:pPr eaLnBrk="1" hangingPunct="1"/>
            <a:r>
              <a:rPr lang="en-US" altLang="zh-CN" sz="1400" dirty="0">
                <a:ea typeface="华文中宋" pitchFamily="2" charset="-122"/>
              </a:rPr>
              <a:t>Heater assembly line put into operation</a:t>
            </a:r>
          </a:p>
        </p:txBody>
      </p:sp>
      <p:sp>
        <p:nvSpPr>
          <p:cNvPr id="58" name="Rectangle 7"/>
          <p:cNvSpPr>
            <a:spLocks noChangeArrowheads="1"/>
          </p:cNvSpPr>
          <p:nvPr/>
        </p:nvSpPr>
        <p:spPr bwMode="auto">
          <a:xfrm>
            <a:off x="533919" y="5044738"/>
            <a:ext cx="7778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pPr algn="ctr"/>
            <a:r>
              <a:rPr lang="en-US" altLang="zh-CN" sz="1400" b="1" dirty="0" smtClean="0">
                <a:latin typeface="MS PGothic" panose="020B0600070205080204" pitchFamily="34" charset="-128"/>
                <a:ea typeface="MS PGothic" panose="020B0600070205080204" pitchFamily="34" charset="-128"/>
              </a:rPr>
              <a:t>2004</a:t>
            </a:r>
            <a:endParaRPr lang="en-US" altLang="zh-CN" sz="1400" b="1" dirty="0">
              <a:latin typeface="MS PGothic" panose="020B0600070205080204" pitchFamily="34" charset="-128"/>
              <a:ea typeface="MS PGothic" panose="020B0600070205080204" pitchFamily="34" charset="-128"/>
            </a:endParaRPr>
          </a:p>
        </p:txBody>
      </p:sp>
      <p:sp>
        <p:nvSpPr>
          <p:cNvPr id="62" name="Rectangle 7"/>
          <p:cNvSpPr>
            <a:spLocks noChangeArrowheads="1"/>
          </p:cNvSpPr>
          <p:nvPr/>
        </p:nvSpPr>
        <p:spPr bwMode="auto">
          <a:xfrm>
            <a:off x="1919218" y="5029206"/>
            <a:ext cx="1728787"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r>
              <a:rPr lang="en-US" altLang="zh-CN" sz="1400" b="1" dirty="0">
                <a:latin typeface="华文中宋" pitchFamily="2" charset="-122"/>
                <a:ea typeface="华文中宋" pitchFamily="2" charset="-122"/>
              </a:rPr>
              <a:t>TS16949</a:t>
            </a:r>
            <a:r>
              <a:rPr lang="zh-CN" altLang="en-US" sz="1400" b="1" dirty="0">
                <a:latin typeface="华文中宋" pitchFamily="2" charset="-122"/>
                <a:ea typeface="华文中宋" pitchFamily="2" charset="-122"/>
              </a:rPr>
              <a:t>通过认证</a:t>
            </a:r>
            <a:endParaRPr lang="en-US" altLang="zh-CN" sz="1400" b="1" dirty="0">
              <a:latin typeface="华文中宋" pitchFamily="2" charset="-122"/>
              <a:ea typeface="华文中宋" pitchFamily="2" charset="-122"/>
            </a:endParaRPr>
          </a:p>
        </p:txBody>
      </p:sp>
      <p:sp>
        <p:nvSpPr>
          <p:cNvPr id="65" name="Text Box 38"/>
          <p:cNvSpPr txBox="1">
            <a:spLocks noChangeArrowheads="1"/>
          </p:cNvSpPr>
          <p:nvPr/>
        </p:nvSpPr>
        <p:spPr bwMode="auto">
          <a:xfrm>
            <a:off x="1933505" y="5208593"/>
            <a:ext cx="2774433" cy="2718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sz="1600">
                <a:solidFill>
                  <a:schemeClr val="tx1"/>
                </a:solidFill>
                <a:latin typeface="Calibri" pitchFamily="34" charset="0"/>
                <a:ea typeface="宋体" charset="-122"/>
              </a:defRPr>
            </a:lvl1pPr>
            <a:lvl2pPr marL="742950" indent="-285750" eaLnBrk="0" hangingPunct="0">
              <a:defRPr sz="1600">
                <a:solidFill>
                  <a:schemeClr val="tx1"/>
                </a:solidFill>
                <a:latin typeface="Calibri" pitchFamily="34" charset="0"/>
                <a:ea typeface="宋体" charset="-122"/>
              </a:defRPr>
            </a:lvl2pPr>
            <a:lvl3pPr marL="1143000" indent="-228600" eaLnBrk="0" hangingPunct="0">
              <a:defRPr sz="1600">
                <a:solidFill>
                  <a:schemeClr val="tx1"/>
                </a:solidFill>
                <a:latin typeface="Calibri" pitchFamily="34" charset="0"/>
                <a:ea typeface="宋体" charset="-122"/>
              </a:defRPr>
            </a:lvl3pPr>
            <a:lvl4pPr marL="1600200" indent="-228600" eaLnBrk="0" hangingPunct="0">
              <a:defRPr sz="1600">
                <a:solidFill>
                  <a:schemeClr val="tx1"/>
                </a:solidFill>
                <a:latin typeface="Calibri" pitchFamily="34" charset="0"/>
                <a:ea typeface="宋体" charset="-122"/>
              </a:defRPr>
            </a:lvl4pPr>
            <a:lvl5pPr marL="2057400" indent="-228600" eaLnBrk="0" hangingPunct="0">
              <a:defRPr sz="1600">
                <a:solidFill>
                  <a:schemeClr val="tx1"/>
                </a:solidFill>
                <a:latin typeface="Calibri" pitchFamily="34" charset="0"/>
                <a:ea typeface="宋体" charset="-122"/>
              </a:defRPr>
            </a:lvl5pPr>
            <a:lvl6pPr marL="2514600" indent="-228600" eaLnBrk="0" fontAlgn="base" hangingPunct="0">
              <a:spcBef>
                <a:spcPct val="0"/>
              </a:spcBef>
              <a:spcAft>
                <a:spcPct val="0"/>
              </a:spcAft>
              <a:defRPr sz="1600">
                <a:solidFill>
                  <a:schemeClr val="tx1"/>
                </a:solidFill>
                <a:latin typeface="Calibri" pitchFamily="34" charset="0"/>
                <a:ea typeface="宋体" charset="-122"/>
              </a:defRPr>
            </a:lvl6pPr>
            <a:lvl7pPr marL="2971800" indent="-228600" eaLnBrk="0" fontAlgn="base" hangingPunct="0">
              <a:spcBef>
                <a:spcPct val="0"/>
              </a:spcBef>
              <a:spcAft>
                <a:spcPct val="0"/>
              </a:spcAft>
              <a:defRPr sz="1600">
                <a:solidFill>
                  <a:schemeClr val="tx1"/>
                </a:solidFill>
                <a:latin typeface="Calibri" pitchFamily="34" charset="0"/>
                <a:ea typeface="宋体" charset="-122"/>
              </a:defRPr>
            </a:lvl7pPr>
            <a:lvl8pPr marL="3429000" indent="-228600" eaLnBrk="0" fontAlgn="base" hangingPunct="0">
              <a:spcBef>
                <a:spcPct val="0"/>
              </a:spcBef>
              <a:spcAft>
                <a:spcPct val="0"/>
              </a:spcAft>
              <a:defRPr sz="1600">
                <a:solidFill>
                  <a:schemeClr val="tx1"/>
                </a:solidFill>
                <a:latin typeface="Calibri" pitchFamily="34" charset="0"/>
                <a:ea typeface="宋体" charset="-122"/>
              </a:defRPr>
            </a:lvl8pPr>
            <a:lvl9pPr marL="3886200" indent="-228600" eaLnBrk="0" fontAlgn="base" hangingPunct="0">
              <a:spcBef>
                <a:spcPct val="0"/>
              </a:spcBef>
              <a:spcAft>
                <a:spcPct val="0"/>
              </a:spcAft>
              <a:defRPr sz="1600">
                <a:solidFill>
                  <a:schemeClr val="tx1"/>
                </a:solidFill>
                <a:latin typeface="Calibri" pitchFamily="34" charset="0"/>
                <a:ea typeface="宋体" charset="-122"/>
              </a:defRPr>
            </a:lvl9pPr>
          </a:lstStyle>
          <a:p>
            <a:pPr eaLnBrk="1" hangingPunct="1">
              <a:lnSpc>
                <a:spcPts val="1400"/>
              </a:lnSpc>
            </a:pPr>
            <a:r>
              <a:rPr lang="en-US" altLang="zh-CN" sz="1400" dirty="0">
                <a:ea typeface="华文中宋" pitchFamily="2" charset="-122"/>
              </a:rPr>
              <a:t>TS16949 certificate obtained</a:t>
            </a:r>
          </a:p>
        </p:txBody>
      </p:sp>
      <p:sp>
        <p:nvSpPr>
          <p:cNvPr id="68" name="Rectangle 7"/>
          <p:cNvSpPr>
            <a:spLocks noChangeArrowheads="1"/>
          </p:cNvSpPr>
          <p:nvPr/>
        </p:nvSpPr>
        <p:spPr bwMode="auto">
          <a:xfrm>
            <a:off x="560357" y="5633867"/>
            <a:ext cx="77787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pPr algn="ctr"/>
            <a:r>
              <a:rPr lang="en-US" altLang="zh-CN" sz="1400" b="1" dirty="0" smtClean="0">
                <a:latin typeface="MS PGothic" panose="020B0600070205080204" pitchFamily="34" charset="-128"/>
                <a:ea typeface="MS PGothic" panose="020B0600070205080204" pitchFamily="34" charset="-128"/>
              </a:rPr>
              <a:t>2007</a:t>
            </a:r>
            <a:endParaRPr lang="en-US" altLang="zh-CN" sz="1400" b="1" dirty="0">
              <a:latin typeface="MS PGothic" panose="020B0600070205080204" pitchFamily="34" charset="-128"/>
              <a:ea typeface="MS PGothic" panose="020B0600070205080204" pitchFamily="34" charset="-128"/>
            </a:endParaRPr>
          </a:p>
        </p:txBody>
      </p:sp>
      <p:sp>
        <p:nvSpPr>
          <p:cNvPr id="69" name="Rectangle 7"/>
          <p:cNvSpPr>
            <a:spLocks noChangeArrowheads="1"/>
          </p:cNvSpPr>
          <p:nvPr/>
        </p:nvSpPr>
        <p:spPr bwMode="auto">
          <a:xfrm>
            <a:off x="1931575" y="5622755"/>
            <a:ext cx="18002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r>
              <a:rPr lang="zh-CN" altLang="en-US" sz="1400" b="1">
                <a:latin typeface="华文中宋" pitchFamily="2" charset="-122"/>
                <a:ea typeface="华文中宋" pitchFamily="2" charset="-122"/>
              </a:rPr>
              <a:t>出资比例变更</a:t>
            </a:r>
            <a:endParaRPr lang="en-US" altLang="zh-CN" sz="1400" b="1">
              <a:latin typeface="华文中宋" pitchFamily="2" charset="-122"/>
              <a:ea typeface="华文中宋" pitchFamily="2" charset="-122"/>
            </a:endParaRPr>
          </a:p>
        </p:txBody>
      </p:sp>
      <p:sp>
        <p:nvSpPr>
          <p:cNvPr id="71" name="Rectangle 7"/>
          <p:cNvSpPr>
            <a:spLocks noChangeArrowheads="1"/>
          </p:cNvSpPr>
          <p:nvPr/>
        </p:nvSpPr>
        <p:spPr bwMode="auto">
          <a:xfrm>
            <a:off x="5064890" y="5597355"/>
            <a:ext cx="31702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r>
              <a:rPr lang="zh-CN" altLang="en-US" sz="1400" b="1" dirty="0">
                <a:latin typeface="华文中宋" pitchFamily="2" charset="-122"/>
                <a:ea typeface="华文中宋" pitchFamily="2" charset="-122"/>
              </a:rPr>
              <a:t>冷冻机生产线建成投产</a:t>
            </a:r>
            <a:endParaRPr lang="en-US" altLang="zh-CN" sz="1400" b="1" dirty="0">
              <a:latin typeface="华文中宋" pitchFamily="2" charset="-122"/>
              <a:ea typeface="华文中宋" pitchFamily="2" charset="-122"/>
            </a:endParaRPr>
          </a:p>
        </p:txBody>
      </p:sp>
      <p:sp>
        <p:nvSpPr>
          <p:cNvPr id="74" name="Text Box 43"/>
          <p:cNvSpPr txBox="1">
            <a:spLocks noChangeArrowheads="1"/>
          </p:cNvSpPr>
          <p:nvPr/>
        </p:nvSpPr>
        <p:spPr bwMode="auto">
          <a:xfrm>
            <a:off x="1931575" y="5789442"/>
            <a:ext cx="2776363" cy="2205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sz="1600">
                <a:solidFill>
                  <a:schemeClr val="tx1"/>
                </a:solidFill>
                <a:latin typeface="Calibri" pitchFamily="34" charset="0"/>
                <a:ea typeface="宋体" charset="-122"/>
              </a:defRPr>
            </a:lvl1pPr>
            <a:lvl2pPr marL="742950" indent="-285750" eaLnBrk="0" hangingPunct="0">
              <a:defRPr sz="1600">
                <a:solidFill>
                  <a:schemeClr val="tx1"/>
                </a:solidFill>
                <a:latin typeface="Calibri" pitchFamily="34" charset="0"/>
                <a:ea typeface="宋体" charset="-122"/>
              </a:defRPr>
            </a:lvl2pPr>
            <a:lvl3pPr marL="1143000" indent="-228600" eaLnBrk="0" hangingPunct="0">
              <a:defRPr sz="1600">
                <a:solidFill>
                  <a:schemeClr val="tx1"/>
                </a:solidFill>
                <a:latin typeface="Calibri" pitchFamily="34" charset="0"/>
                <a:ea typeface="宋体" charset="-122"/>
              </a:defRPr>
            </a:lvl3pPr>
            <a:lvl4pPr marL="1600200" indent="-228600" eaLnBrk="0" hangingPunct="0">
              <a:defRPr sz="1600">
                <a:solidFill>
                  <a:schemeClr val="tx1"/>
                </a:solidFill>
                <a:latin typeface="Calibri" pitchFamily="34" charset="0"/>
                <a:ea typeface="宋体" charset="-122"/>
              </a:defRPr>
            </a:lvl4pPr>
            <a:lvl5pPr marL="2057400" indent="-228600" eaLnBrk="0" hangingPunct="0">
              <a:defRPr sz="1600">
                <a:solidFill>
                  <a:schemeClr val="tx1"/>
                </a:solidFill>
                <a:latin typeface="Calibri" pitchFamily="34" charset="0"/>
                <a:ea typeface="宋体" charset="-122"/>
              </a:defRPr>
            </a:lvl5pPr>
            <a:lvl6pPr marL="2514600" indent="-228600" eaLnBrk="0" fontAlgn="base" hangingPunct="0">
              <a:spcBef>
                <a:spcPct val="0"/>
              </a:spcBef>
              <a:spcAft>
                <a:spcPct val="0"/>
              </a:spcAft>
              <a:defRPr sz="1600">
                <a:solidFill>
                  <a:schemeClr val="tx1"/>
                </a:solidFill>
                <a:latin typeface="Calibri" pitchFamily="34" charset="0"/>
                <a:ea typeface="宋体" charset="-122"/>
              </a:defRPr>
            </a:lvl6pPr>
            <a:lvl7pPr marL="2971800" indent="-228600" eaLnBrk="0" fontAlgn="base" hangingPunct="0">
              <a:spcBef>
                <a:spcPct val="0"/>
              </a:spcBef>
              <a:spcAft>
                <a:spcPct val="0"/>
              </a:spcAft>
              <a:defRPr sz="1600">
                <a:solidFill>
                  <a:schemeClr val="tx1"/>
                </a:solidFill>
                <a:latin typeface="Calibri" pitchFamily="34" charset="0"/>
                <a:ea typeface="宋体" charset="-122"/>
              </a:defRPr>
            </a:lvl7pPr>
            <a:lvl8pPr marL="3429000" indent="-228600" eaLnBrk="0" fontAlgn="base" hangingPunct="0">
              <a:spcBef>
                <a:spcPct val="0"/>
              </a:spcBef>
              <a:spcAft>
                <a:spcPct val="0"/>
              </a:spcAft>
              <a:defRPr sz="1600">
                <a:solidFill>
                  <a:schemeClr val="tx1"/>
                </a:solidFill>
                <a:latin typeface="Calibri" pitchFamily="34" charset="0"/>
                <a:ea typeface="宋体" charset="-122"/>
              </a:defRPr>
            </a:lvl8pPr>
            <a:lvl9pPr marL="3886200" indent="-228600" eaLnBrk="0" fontAlgn="base" hangingPunct="0">
              <a:spcBef>
                <a:spcPct val="0"/>
              </a:spcBef>
              <a:spcAft>
                <a:spcPct val="0"/>
              </a:spcAft>
              <a:defRPr sz="1600">
                <a:solidFill>
                  <a:schemeClr val="tx1"/>
                </a:solidFill>
                <a:latin typeface="Calibri" pitchFamily="34" charset="0"/>
                <a:ea typeface="宋体" charset="-122"/>
              </a:defRPr>
            </a:lvl9pPr>
          </a:lstStyle>
          <a:p>
            <a:pPr eaLnBrk="1" hangingPunct="1">
              <a:lnSpc>
                <a:spcPts val="1000"/>
              </a:lnSpc>
            </a:pPr>
            <a:r>
              <a:rPr kumimoji="1" lang="en-US" altLang="zh-CN" sz="1400" dirty="0">
                <a:ea typeface="华文中宋" pitchFamily="2" charset="-122"/>
              </a:rPr>
              <a:t>Contributive Proportion Change</a:t>
            </a:r>
            <a:endParaRPr kumimoji="1" lang="zh-CN" altLang="en-US" sz="1400" dirty="0">
              <a:ea typeface="华文中宋" pitchFamily="2" charset="-122"/>
            </a:endParaRPr>
          </a:p>
        </p:txBody>
      </p:sp>
      <p:sp>
        <p:nvSpPr>
          <p:cNvPr id="76" name="Text Box 45"/>
          <p:cNvSpPr txBox="1">
            <a:spLocks noChangeArrowheads="1"/>
          </p:cNvSpPr>
          <p:nvPr/>
        </p:nvSpPr>
        <p:spPr bwMode="auto">
          <a:xfrm>
            <a:off x="5064890" y="5803730"/>
            <a:ext cx="3024188" cy="2205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1600">
                <a:solidFill>
                  <a:schemeClr val="tx1"/>
                </a:solidFill>
                <a:latin typeface="Calibri" pitchFamily="34" charset="0"/>
                <a:ea typeface="宋体" charset="-122"/>
              </a:defRPr>
            </a:lvl1pPr>
            <a:lvl2pPr marL="742950" indent="-285750" eaLnBrk="0" hangingPunct="0">
              <a:defRPr sz="1600">
                <a:solidFill>
                  <a:schemeClr val="tx1"/>
                </a:solidFill>
                <a:latin typeface="Calibri" pitchFamily="34" charset="0"/>
                <a:ea typeface="宋体" charset="-122"/>
              </a:defRPr>
            </a:lvl2pPr>
            <a:lvl3pPr marL="1143000" indent="-228600" eaLnBrk="0" hangingPunct="0">
              <a:defRPr sz="1600">
                <a:solidFill>
                  <a:schemeClr val="tx1"/>
                </a:solidFill>
                <a:latin typeface="Calibri" pitchFamily="34" charset="0"/>
                <a:ea typeface="宋体" charset="-122"/>
              </a:defRPr>
            </a:lvl3pPr>
            <a:lvl4pPr marL="1600200" indent="-228600" eaLnBrk="0" hangingPunct="0">
              <a:defRPr sz="1600">
                <a:solidFill>
                  <a:schemeClr val="tx1"/>
                </a:solidFill>
                <a:latin typeface="Calibri" pitchFamily="34" charset="0"/>
                <a:ea typeface="宋体" charset="-122"/>
              </a:defRPr>
            </a:lvl4pPr>
            <a:lvl5pPr marL="2057400" indent="-228600" eaLnBrk="0" hangingPunct="0">
              <a:defRPr sz="1600">
                <a:solidFill>
                  <a:schemeClr val="tx1"/>
                </a:solidFill>
                <a:latin typeface="Calibri" pitchFamily="34" charset="0"/>
                <a:ea typeface="宋体" charset="-122"/>
              </a:defRPr>
            </a:lvl5pPr>
            <a:lvl6pPr marL="2514600" indent="-228600" eaLnBrk="0" fontAlgn="base" hangingPunct="0">
              <a:spcBef>
                <a:spcPct val="0"/>
              </a:spcBef>
              <a:spcAft>
                <a:spcPct val="0"/>
              </a:spcAft>
              <a:defRPr sz="1600">
                <a:solidFill>
                  <a:schemeClr val="tx1"/>
                </a:solidFill>
                <a:latin typeface="Calibri" pitchFamily="34" charset="0"/>
                <a:ea typeface="宋体" charset="-122"/>
              </a:defRPr>
            </a:lvl6pPr>
            <a:lvl7pPr marL="2971800" indent="-228600" eaLnBrk="0" fontAlgn="base" hangingPunct="0">
              <a:spcBef>
                <a:spcPct val="0"/>
              </a:spcBef>
              <a:spcAft>
                <a:spcPct val="0"/>
              </a:spcAft>
              <a:defRPr sz="1600">
                <a:solidFill>
                  <a:schemeClr val="tx1"/>
                </a:solidFill>
                <a:latin typeface="Calibri" pitchFamily="34" charset="0"/>
                <a:ea typeface="宋体" charset="-122"/>
              </a:defRPr>
            </a:lvl7pPr>
            <a:lvl8pPr marL="3429000" indent="-228600" eaLnBrk="0" fontAlgn="base" hangingPunct="0">
              <a:spcBef>
                <a:spcPct val="0"/>
              </a:spcBef>
              <a:spcAft>
                <a:spcPct val="0"/>
              </a:spcAft>
              <a:defRPr sz="1600">
                <a:solidFill>
                  <a:schemeClr val="tx1"/>
                </a:solidFill>
                <a:latin typeface="Calibri" pitchFamily="34" charset="0"/>
                <a:ea typeface="宋体" charset="-122"/>
              </a:defRPr>
            </a:lvl8pPr>
            <a:lvl9pPr marL="3886200" indent="-228600" eaLnBrk="0" fontAlgn="base" hangingPunct="0">
              <a:spcBef>
                <a:spcPct val="0"/>
              </a:spcBef>
              <a:spcAft>
                <a:spcPct val="0"/>
              </a:spcAft>
              <a:defRPr sz="1600">
                <a:solidFill>
                  <a:schemeClr val="tx1"/>
                </a:solidFill>
                <a:latin typeface="Calibri" pitchFamily="34" charset="0"/>
                <a:ea typeface="宋体" charset="-122"/>
              </a:defRPr>
            </a:lvl9pPr>
          </a:lstStyle>
          <a:p>
            <a:pPr eaLnBrk="1" hangingPunct="1">
              <a:lnSpc>
                <a:spcPts val="1000"/>
              </a:lnSpc>
            </a:pPr>
            <a:r>
              <a:rPr lang="en-US" altLang="zh-CN" sz="1400" dirty="0">
                <a:ea typeface="华文中宋" pitchFamily="2" charset="-122"/>
              </a:rPr>
              <a:t>A/C for </a:t>
            </a:r>
            <a:r>
              <a:rPr lang="en-US" altLang="zh-CN" sz="1400" dirty="0" smtClean="0">
                <a:ea typeface="华文中宋" pitchFamily="2" charset="-122"/>
              </a:rPr>
              <a:t>freezer </a:t>
            </a:r>
            <a:r>
              <a:rPr lang="en-US" altLang="zh-CN" sz="1400" dirty="0">
                <a:ea typeface="华文中宋" pitchFamily="2" charset="-122"/>
              </a:rPr>
              <a:t>put into operation</a:t>
            </a:r>
          </a:p>
        </p:txBody>
      </p:sp>
      <p:pic>
        <p:nvPicPr>
          <p:cNvPr id="39" name="図 3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0394" y="395289"/>
            <a:ext cx="72403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7"/>
          <p:cNvSpPr>
            <a:spLocks noChangeArrowheads="1"/>
          </p:cNvSpPr>
          <p:nvPr/>
        </p:nvSpPr>
        <p:spPr bwMode="auto">
          <a:xfrm>
            <a:off x="6010606" y="1464699"/>
            <a:ext cx="187285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pPr algn="ctr">
              <a:lnSpc>
                <a:spcPts val="1400"/>
              </a:lnSpc>
              <a:spcBef>
                <a:spcPct val="0"/>
              </a:spcBef>
            </a:pPr>
            <a:r>
              <a:rPr lang="zh-CN" altLang="en-US" sz="1600" dirty="0" smtClean="0">
                <a:solidFill>
                  <a:srgbClr val="0070C0"/>
                </a:solidFill>
                <a:latin typeface="ＭＳ Ｐゴシック" charset="-128"/>
              </a:rPr>
              <a:t>产品相关</a:t>
            </a:r>
            <a:endParaRPr lang="en-US" altLang="zh-CN" sz="1600" dirty="0" smtClean="0">
              <a:solidFill>
                <a:srgbClr val="0070C0"/>
              </a:solidFill>
              <a:latin typeface="ＭＳ Ｐゴシック" charset="-128"/>
            </a:endParaRPr>
          </a:p>
          <a:p>
            <a:pPr algn="ctr">
              <a:lnSpc>
                <a:spcPts val="1400"/>
              </a:lnSpc>
              <a:spcBef>
                <a:spcPct val="0"/>
              </a:spcBef>
            </a:pPr>
            <a:r>
              <a:rPr lang="en-US" altLang="ja-JP" sz="1600" dirty="0">
                <a:solidFill>
                  <a:srgbClr val="0070C0"/>
                </a:solidFill>
                <a:latin typeface="ＭＳ Ｐゴシック" charset="-128"/>
              </a:rPr>
              <a:t>Product </a:t>
            </a:r>
            <a:r>
              <a:rPr lang="en-US" altLang="ja-JP" sz="1600" dirty="0" smtClean="0">
                <a:solidFill>
                  <a:srgbClr val="0070C0"/>
                </a:solidFill>
                <a:latin typeface="ＭＳ Ｐゴシック" charset="-128"/>
              </a:rPr>
              <a:t>related</a:t>
            </a:r>
            <a:endParaRPr lang="en-US" altLang="ja-JP" sz="1600" dirty="0">
              <a:solidFill>
                <a:srgbClr val="0070C0"/>
              </a:solidFill>
              <a:latin typeface="ＭＳ Ｐゴシック" charset="-128"/>
            </a:endParaRPr>
          </a:p>
        </p:txBody>
      </p:sp>
    </p:spTree>
    <p:extLst>
      <p:ext uri="{BB962C8B-B14F-4D97-AF65-F5344CB8AC3E}">
        <p14:creationId xmlns:p14="http://schemas.microsoft.com/office/powerpoint/2010/main" val="1757449259"/>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09984" y="6446402"/>
            <a:ext cx="2311400" cy="365125"/>
          </a:xfrm>
        </p:spPr>
        <p:txBody>
          <a:bodyPr/>
          <a:lstStyle/>
          <a:p>
            <a:pPr algn="r">
              <a:defRPr/>
            </a:pPr>
            <a:r>
              <a:rPr lang="en-US" altLang="zh-CN" dirty="0" smtClean="0">
                <a:solidFill>
                  <a:schemeClr val="bg1">
                    <a:lumMod val="50000"/>
                  </a:schemeClr>
                </a:solidFill>
              </a:rPr>
              <a:t>16</a:t>
            </a:r>
            <a:endParaRPr lang="zh-CN" altLang="en-US" dirty="0">
              <a:solidFill>
                <a:schemeClr val="bg1">
                  <a:lumMod val="50000"/>
                </a:schemeClr>
              </a:solidFill>
            </a:endParaRPr>
          </a:p>
        </p:txBody>
      </p:sp>
      <p:sp>
        <p:nvSpPr>
          <p:cNvPr id="6" name="矩形 5"/>
          <p:cNvSpPr/>
          <p:nvPr/>
        </p:nvSpPr>
        <p:spPr>
          <a:xfrm>
            <a:off x="271728" y="728663"/>
            <a:ext cx="8581760" cy="252412"/>
          </a:xfrm>
          <a:prstGeom prst="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defRPr/>
            </a:pPr>
            <a:endParaRPr lang="zh-CN" altLang="en-US" b="0">
              <a:solidFill>
                <a:srgbClr val="FFFFFF"/>
              </a:solidFill>
              <a:latin typeface="ＭＳ Ｐゴシック" pitchFamily="50" charset="-128"/>
              <a:ea typeface="ＭＳ Ｐゴシック" pitchFamily="50" charset="-128"/>
            </a:endParaRPr>
          </a:p>
        </p:txBody>
      </p:sp>
      <p:sp>
        <p:nvSpPr>
          <p:cNvPr id="7" name="矩形 6"/>
          <p:cNvSpPr/>
          <p:nvPr/>
        </p:nvSpPr>
        <p:spPr>
          <a:xfrm>
            <a:off x="271727" y="908051"/>
            <a:ext cx="8970433" cy="360363"/>
          </a:xfrm>
          <a:prstGeom prst="rect">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defRPr/>
            </a:pPr>
            <a:r>
              <a:rPr lang="zh-CN" altLang="en-US" sz="2000" dirty="0" smtClean="0">
                <a:solidFill>
                  <a:srgbClr val="FFFFFF"/>
                </a:solidFill>
                <a:latin typeface="ＭＳ Ｐゴシック" pitchFamily="50" charset="-128"/>
              </a:rPr>
              <a:t>大事记 </a:t>
            </a:r>
            <a:r>
              <a:rPr lang="en-US" altLang="zh-CN" sz="2000" dirty="0" smtClean="0">
                <a:solidFill>
                  <a:srgbClr val="FFFFFF"/>
                </a:solidFill>
                <a:latin typeface="ＭＳ Ｐゴシック" pitchFamily="50" charset="-128"/>
              </a:rPr>
              <a:t>Milestones</a:t>
            </a:r>
            <a:endParaRPr lang="ja-JP" altLang="en-US" sz="2000" dirty="0">
              <a:solidFill>
                <a:srgbClr val="FFFFFF"/>
              </a:solidFill>
              <a:latin typeface="ＭＳ Ｐゴシック" pitchFamily="50" charset="-128"/>
            </a:endParaRPr>
          </a:p>
        </p:txBody>
      </p:sp>
      <p:sp>
        <p:nvSpPr>
          <p:cNvPr id="31" name="圆角矩形 30"/>
          <p:cNvSpPr/>
          <p:nvPr/>
        </p:nvSpPr>
        <p:spPr>
          <a:xfrm>
            <a:off x="1734169" y="1352678"/>
            <a:ext cx="2624400" cy="4894262"/>
          </a:xfrm>
          <a:prstGeom prst="roundRect">
            <a:avLst>
              <a:gd name="adj" fmla="val 3985"/>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defRPr/>
            </a:pPr>
            <a:endParaRPr lang="zh-CN" altLang="en-US" b="0">
              <a:solidFill>
                <a:srgbClr val="FFFFFF"/>
              </a:solidFill>
              <a:latin typeface="ＭＳ Ｐゴシック" pitchFamily="50" charset="-128"/>
              <a:ea typeface="ＭＳ Ｐゴシック" pitchFamily="50" charset="-128"/>
            </a:endParaRPr>
          </a:p>
        </p:txBody>
      </p:sp>
      <p:sp>
        <p:nvSpPr>
          <p:cNvPr id="32" name="圆角矩形 31"/>
          <p:cNvSpPr/>
          <p:nvPr/>
        </p:nvSpPr>
        <p:spPr>
          <a:xfrm>
            <a:off x="4520867" y="1352678"/>
            <a:ext cx="4711057" cy="4894262"/>
          </a:xfrm>
          <a:prstGeom prst="roundRect">
            <a:avLst>
              <a:gd name="adj" fmla="val 1566"/>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defRPr/>
            </a:pPr>
            <a:endParaRPr lang="zh-CN" altLang="en-US" b="0">
              <a:solidFill>
                <a:srgbClr val="FFFFFF"/>
              </a:solidFill>
              <a:latin typeface="ＭＳ Ｐゴシック" pitchFamily="50" charset="-128"/>
              <a:ea typeface="ＭＳ Ｐゴシック" pitchFamily="50" charset="-128"/>
            </a:endParaRPr>
          </a:p>
        </p:txBody>
      </p:sp>
      <p:sp>
        <p:nvSpPr>
          <p:cNvPr id="72" name="圆角矩形 71"/>
          <p:cNvSpPr/>
          <p:nvPr/>
        </p:nvSpPr>
        <p:spPr>
          <a:xfrm>
            <a:off x="350838" y="1352678"/>
            <a:ext cx="1256400" cy="4894262"/>
          </a:xfrm>
          <a:prstGeom prst="roundRect">
            <a:avLst>
              <a:gd name="adj" fmla="val 9295"/>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defRPr/>
            </a:pPr>
            <a:endParaRPr lang="zh-CN" altLang="en-US" b="0">
              <a:solidFill>
                <a:srgbClr val="FFFFFF"/>
              </a:solidFill>
              <a:latin typeface="ＭＳ Ｐゴシック" pitchFamily="50" charset="-128"/>
              <a:ea typeface="ＭＳ Ｐゴシック" pitchFamily="50" charset="-128"/>
            </a:endParaRPr>
          </a:p>
        </p:txBody>
      </p:sp>
      <p:sp>
        <p:nvSpPr>
          <p:cNvPr id="40" name="Rectangle 7"/>
          <p:cNvSpPr>
            <a:spLocks noChangeArrowheads="1"/>
          </p:cNvSpPr>
          <p:nvPr/>
        </p:nvSpPr>
        <p:spPr bwMode="auto">
          <a:xfrm>
            <a:off x="2266222" y="1500060"/>
            <a:ext cx="148246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pPr algn="ctr">
              <a:lnSpc>
                <a:spcPts val="1400"/>
              </a:lnSpc>
              <a:spcBef>
                <a:spcPct val="0"/>
              </a:spcBef>
            </a:pPr>
            <a:r>
              <a:rPr lang="zh-CN" altLang="en-US" sz="1600" dirty="0" smtClean="0">
                <a:solidFill>
                  <a:srgbClr val="0070C0"/>
                </a:solidFill>
                <a:latin typeface="ＭＳ Ｐゴシック" charset="-128"/>
              </a:rPr>
              <a:t>公司相关</a:t>
            </a:r>
            <a:endParaRPr lang="en-US" altLang="zh-CN" sz="1600" dirty="0" smtClean="0">
              <a:solidFill>
                <a:srgbClr val="0070C0"/>
              </a:solidFill>
              <a:latin typeface="ＭＳ Ｐゴシック" charset="-128"/>
            </a:endParaRPr>
          </a:p>
          <a:p>
            <a:pPr algn="ctr">
              <a:lnSpc>
                <a:spcPts val="1400"/>
              </a:lnSpc>
              <a:spcBef>
                <a:spcPct val="0"/>
              </a:spcBef>
            </a:pPr>
            <a:r>
              <a:rPr lang="en-US" altLang="ja-JP" sz="1600" dirty="0" smtClean="0">
                <a:solidFill>
                  <a:srgbClr val="0070C0"/>
                </a:solidFill>
                <a:latin typeface="ＭＳ Ｐゴシック" charset="-128"/>
              </a:rPr>
              <a:t>Company related</a:t>
            </a:r>
            <a:endParaRPr lang="en-US" altLang="ja-JP" sz="1600" dirty="0">
              <a:solidFill>
                <a:srgbClr val="0070C0"/>
              </a:solidFill>
              <a:latin typeface="ＭＳ Ｐゴシック" charset="-128"/>
            </a:endParaRPr>
          </a:p>
        </p:txBody>
      </p:sp>
      <p:sp>
        <p:nvSpPr>
          <p:cNvPr id="42" name="Rectangle 7"/>
          <p:cNvSpPr>
            <a:spLocks noChangeArrowheads="1"/>
          </p:cNvSpPr>
          <p:nvPr/>
        </p:nvSpPr>
        <p:spPr bwMode="auto">
          <a:xfrm>
            <a:off x="5732512" y="1504823"/>
            <a:ext cx="187285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pPr algn="ctr">
              <a:lnSpc>
                <a:spcPts val="1400"/>
              </a:lnSpc>
              <a:spcBef>
                <a:spcPct val="0"/>
              </a:spcBef>
            </a:pPr>
            <a:r>
              <a:rPr lang="zh-CN" altLang="en-US" sz="1600" dirty="0" smtClean="0">
                <a:solidFill>
                  <a:srgbClr val="0070C0"/>
                </a:solidFill>
                <a:latin typeface="ＭＳ Ｐゴシック" charset="-128"/>
              </a:rPr>
              <a:t>空调系统</a:t>
            </a:r>
            <a:endParaRPr lang="en-US" altLang="zh-CN" sz="1600" dirty="0" smtClean="0">
              <a:solidFill>
                <a:srgbClr val="0070C0"/>
              </a:solidFill>
              <a:latin typeface="ＭＳ Ｐゴシック" charset="-128"/>
            </a:endParaRPr>
          </a:p>
          <a:p>
            <a:pPr algn="ctr">
              <a:lnSpc>
                <a:spcPts val="1400"/>
              </a:lnSpc>
              <a:spcBef>
                <a:spcPct val="0"/>
              </a:spcBef>
            </a:pPr>
            <a:r>
              <a:rPr lang="en-US" altLang="ja-JP" sz="1600" dirty="0" smtClean="0">
                <a:solidFill>
                  <a:srgbClr val="0070C0"/>
                </a:solidFill>
                <a:latin typeface="ＭＳ Ｐゴシック" charset="-128"/>
              </a:rPr>
              <a:t>A/C system</a:t>
            </a:r>
            <a:endParaRPr lang="en-US" altLang="ja-JP" sz="1600" dirty="0">
              <a:solidFill>
                <a:srgbClr val="0070C0"/>
              </a:solidFill>
              <a:latin typeface="ＭＳ Ｐゴシック" charset="-128"/>
            </a:endParaRPr>
          </a:p>
        </p:txBody>
      </p:sp>
      <p:sp>
        <p:nvSpPr>
          <p:cNvPr id="43" name="Rectangle 7"/>
          <p:cNvSpPr>
            <a:spLocks noChangeArrowheads="1"/>
          </p:cNvSpPr>
          <p:nvPr/>
        </p:nvSpPr>
        <p:spPr bwMode="auto">
          <a:xfrm>
            <a:off x="350837" y="1520698"/>
            <a:ext cx="8461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pPr algn="ctr">
              <a:lnSpc>
                <a:spcPts val="1400"/>
              </a:lnSpc>
              <a:spcBef>
                <a:spcPct val="0"/>
              </a:spcBef>
            </a:pPr>
            <a:r>
              <a:rPr lang="zh-CN" altLang="en-US" sz="1600" dirty="0">
                <a:solidFill>
                  <a:srgbClr val="0070C0"/>
                </a:solidFill>
                <a:latin typeface="ＭＳ Ｐゴシック" charset="-128"/>
              </a:rPr>
              <a:t>年</a:t>
            </a:r>
            <a:r>
              <a:rPr lang="zh-CN" altLang="en-US" sz="1600" dirty="0" smtClean="0">
                <a:solidFill>
                  <a:srgbClr val="0070C0"/>
                </a:solidFill>
                <a:latin typeface="ＭＳ Ｐゴシック" charset="-128"/>
              </a:rPr>
              <a:t>度</a:t>
            </a:r>
            <a:endParaRPr lang="en-US" altLang="zh-CN" sz="1600" dirty="0" smtClean="0">
              <a:solidFill>
                <a:srgbClr val="0070C0"/>
              </a:solidFill>
              <a:latin typeface="ＭＳ Ｐゴシック" charset="-128"/>
            </a:endParaRPr>
          </a:p>
          <a:p>
            <a:pPr algn="ctr">
              <a:lnSpc>
                <a:spcPts val="1400"/>
              </a:lnSpc>
              <a:spcBef>
                <a:spcPct val="0"/>
              </a:spcBef>
            </a:pPr>
            <a:r>
              <a:rPr lang="en-US" altLang="ja-JP" sz="1600" dirty="0" smtClean="0">
                <a:solidFill>
                  <a:srgbClr val="0070C0"/>
                </a:solidFill>
                <a:latin typeface="ＭＳ Ｐゴシック" charset="-128"/>
              </a:rPr>
              <a:t>Year</a:t>
            </a:r>
            <a:endParaRPr lang="en-US" altLang="ja-JP" sz="1600" dirty="0">
              <a:solidFill>
                <a:srgbClr val="0070C0"/>
              </a:solidFill>
              <a:latin typeface="ＭＳ Ｐゴシック" charset="-128"/>
            </a:endParaRPr>
          </a:p>
        </p:txBody>
      </p:sp>
      <p:sp>
        <p:nvSpPr>
          <p:cNvPr id="78" name="Rectangle 7"/>
          <p:cNvSpPr>
            <a:spLocks noChangeArrowheads="1"/>
          </p:cNvSpPr>
          <p:nvPr/>
        </p:nvSpPr>
        <p:spPr bwMode="auto">
          <a:xfrm>
            <a:off x="422706" y="1894623"/>
            <a:ext cx="77787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pPr algn="ctr"/>
            <a:r>
              <a:rPr lang="en-US" altLang="zh-CN" sz="1400" b="1" dirty="0" smtClean="0">
                <a:latin typeface="MS PGothic" panose="020B0600070205080204" pitchFamily="34" charset="-128"/>
                <a:ea typeface="MS PGothic" panose="020B0600070205080204" pitchFamily="34" charset="-128"/>
              </a:rPr>
              <a:t>2010</a:t>
            </a:r>
            <a:endParaRPr lang="en-US" altLang="zh-CN" sz="1400" b="1" dirty="0">
              <a:latin typeface="MS PGothic" panose="020B0600070205080204" pitchFamily="34" charset="-128"/>
              <a:ea typeface="MS PGothic" panose="020B0600070205080204" pitchFamily="34" charset="-128"/>
            </a:endParaRPr>
          </a:p>
        </p:txBody>
      </p:sp>
      <p:sp>
        <p:nvSpPr>
          <p:cNvPr id="80" name="Rectangle 7"/>
          <p:cNvSpPr>
            <a:spLocks noChangeArrowheads="1"/>
          </p:cNvSpPr>
          <p:nvPr/>
        </p:nvSpPr>
        <p:spPr bwMode="auto">
          <a:xfrm>
            <a:off x="4521739" y="1835243"/>
            <a:ext cx="31702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r>
              <a:rPr lang="zh-CN" altLang="en-US" sz="1400" b="1" dirty="0">
                <a:latin typeface="华文中宋" pitchFamily="2" charset="-122"/>
                <a:ea typeface="华文中宋" pitchFamily="2" charset="-122"/>
              </a:rPr>
              <a:t>空调系统综合性能实验台投入使用</a:t>
            </a:r>
            <a:endParaRPr lang="en-US" altLang="zh-CN" sz="1400" b="1" dirty="0">
              <a:latin typeface="华文中宋" pitchFamily="2" charset="-122"/>
              <a:ea typeface="华文中宋" pitchFamily="2" charset="-122"/>
            </a:endParaRPr>
          </a:p>
        </p:txBody>
      </p:sp>
      <p:sp>
        <p:nvSpPr>
          <p:cNvPr id="84" name="Text Box 49"/>
          <p:cNvSpPr txBox="1">
            <a:spLocks noChangeArrowheads="1"/>
          </p:cNvSpPr>
          <p:nvPr/>
        </p:nvSpPr>
        <p:spPr bwMode="auto">
          <a:xfrm>
            <a:off x="4521739" y="2021645"/>
            <a:ext cx="3024188" cy="34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1600">
                <a:solidFill>
                  <a:schemeClr val="tx1"/>
                </a:solidFill>
                <a:latin typeface="Calibri" pitchFamily="34" charset="0"/>
                <a:ea typeface="宋体" charset="-122"/>
              </a:defRPr>
            </a:lvl1pPr>
            <a:lvl2pPr marL="742950" indent="-285750" eaLnBrk="0" hangingPunct="0">
              <a:defRPr sz="1600">
                <a:solidFill>
                  <a:schemeClr val="tx1"/>
                </a:solidFill>
                <a:latin typeface="Calibri" pitchFamily="34" charset="0"/>
                <a:ea typeface="宋体" charset="-122"/>
              </a:defRPr>
            </a:lvl2pPr>
            <a:lvl3pPr marL="1143000" indent="-228600" eaLnBrk="0" hangingPunct="0">
              <a:defRPr sz="1600">
                <a:solidFill>
                  <a:schemeClr val="tx1"/>
                </a:solidFill>
                <a:latin typeface="Calibri" pitchFamily="34" charset="0"/>
                <a:ea typeface="宋体" charset="-122"/>
              </a:defRPr>
            </a:lvl3pPr>
            <a:lvl4pPr marL="1600200" indent="-228600" eaLnBrk="0" hangingPunct="0">
              <a:defRPr sz="1600">
                <a:solidFill>
                  <a:schemeClr val="tx1"/>
                </a:solidFill>
                <a:latin typeface="Calibri" pitchFamily="34" charset="0"/>
                <a:ea typeface="宋体" charset="-122"/>
              </a:defRPr>
            </a:lvl4pPr>
            <a:lvl5pPr marL="2057400" indent="-228600" eaLnBrk="0" hangingPunct="0">
              <a:defRPr sz="1600">
                <a:solidFill>
                  <a:schemeClr val="tx1"/>
                </a:solidFill>
                <a:latin typeface="Calibri" pitchFamily="34" charset="0"/>
                <a:ea typeface="宋体" charset="-122"/>
              </a:defRPr>
            </a:lvl5pPr>
            <a:lvl6pPr marL="2514600" indent="-228600" eaLnBrk="0" fontAlgn="base" hangingPunct="0">
              <a:spcBef>
                <a:spcPct val="0"/>
              </a:spcBef>
              <a:spcAft>
                <a:spcPct val="0"/>
              </a:spcAft>
              <a:defRPr sz="1600">
                <a:solidFill>
                  <a:schemeClr val="tx1"/>
                </a:solidFill>
                <a:latin typeface="Calibri" pitchFamily="34" charset="0"/>
                <a:ea typeface="宋体" charset="-122"/>
              </a:defRPr>
            </a:lvl6pPr>
            <a:lvl7pPr marL="2971800" indent="-228600" eaLnBrk="0" fontAlgn="base" hangingPunct="0">
              <a:spcBef>
                <a:spcPct val="0"/>
              </a:spcBef>
              <a:spcAft>
                <a:spcPct val="0"/>
              </a:spcAft>
              <a:defRPr sz="1600">
                <a:solidFill>
                  <a:schemeClr val="tx1"/>
                </a:solidFill>
                <a:latin typeface="Calibri" pitchFamily="34" charset="0"/>
                <a:ea typeface="宋体" charset="-122"/>
              </a:defRPr>
            </a:lvl7pPr>
            <a:lvl8pPr marL="3429000" indent="-228600" eaLnBrk="0" fontAlgn="base" hangingPunct="0">
              <a:spcBef>
                <a:spcPct val="0"/>
              </a:spcBef>
              <a:spcAft>
                <a:spcPct val="0"/>
              </a:spcAft>
              <a:defRPr sz="1600">
                <a:solidFill>
                  <a:schemeClr val="tx1"/>
                </a:solidFill>
                <a:latin typeface="Calibri" pitchFamily="34" charset="0"/>
                <a:ea typeface="宋体" charset="-122"/>
              </a:defRPr>
            </a:lvl8pPr>
            <a:lvl9pPr marL="3886200" indent="-228600" eaLnBrk="0" fontAlgn="base" hangingPunct="0">
              <a:spcBef>
                <a:spcPct val="0"/>
              </a:spcBef>
              <a:spcAft>
                <a:spcPct val="0"/>
              </a:spcAft>
              <a:defRPr sz="1600">
                <a:solidFill>
                  <a:schemeClr val="tx1"/>
                </a:solidFill>
                <a:latin typeface="Calibri" pitchFamily="34" charset="0"/>
                <a:ea typeface="宋体" charset="-122"/>
              </a:defRPr>
            </a:lvl9pPr>
          </a:lstStyle>
          <a:p>
            <a:pPr eaLnBrk="1" hangingPunct="1">
              <a:lnSpc>
                <a:spcPts val="1000"/>
              </a:lnSpc>
            </a:pPr>
            <a:r>
              <a:rPr lang="en-US" altLang="zh-CN" sz="1400" dirty="0">
                <a:latin typeface="华文中宋" panose="02010600040101010101" pitchFamily="2" charset="-122"/>
                <a:ea typeface="华文中宋" panose="02010600040101010101" pitchFamily="2" charset="-122"/>
              </a:rPr>
              <a:t>A/C Comprehensive Performance Bench put into use</a:t>
            </a:r>
          </a:p>
        </p:txBody>
      </p:sp>
      <p:sp>
        <p:nvSpPr>
          <p:cNvPr id="85" name="Rectangle 7"/>
          <p:cNvSpPr>
            <a:spLocks noChangeArrowheads="1"/>
          </p:cNvSpPr>
          <p:nvPr/>
        </p:nvSpPr>
        <p:spPr bwMode="auto">
          <a:xfrm>
            <a:off x="437895" y="2316627"/>
            <a:ext cx="7778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pPr algn="ctr"/>
            <a:r>
              <a:rPr lang="en-US" altLang="zh-CN" sz="1400" b="1" dirty="0" smtClean="0">
                <a:latin typeface="MS PGothic" panose="020B0600070205080204" pitchFamily="34" charset="-128"/>
                <a:ea typeface="MS PGothic" panose="020B0600070205080204" pitchFamily="34" charset="-128"/>
              </a:rPr>
              <a:t>2011</a:t>
            </a:r>
            <a:endParaRPr lang="en-US" altLang="zh-CN" sz="1400" b="1" dirty="0">
              <a:latin typeface="MS PGothic" panose="020B0600070205080204" pitchFamily="34" charset="-128"/>
              <a:ea typeface="MS PGothic" panose="020B0600070205080204" pitchFamily="34" charset="-128"/>
            </a:endParaRPr>
          </a:p>
        </p:txBody>
      </p:sp>
      <p:sp>
        <p:nvSpPr>
          <p:cNvPr id="87" name="Rectangle 7"/>
          <p:cNvSpPr>
            <a:spLocks noChangeArrowheads="1"/>
          </p:cNvSpPr>
          <p:nvPr/>
        </p:nvSpPr>
        <p:spPr bwMode="auto">
          <a:xfrm>
            <a:off x="4491758" y="2366482"/>
            <a:ext cx="31702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r>
              <a:rPr lang="zh-CN" altLang="en-US" sz="1400" b="1" dirty="0">
                <a:latin typeface="华文中宋" pitchFamily="2" charset="-122"/>
                <a:ea typeface="华文中宋" pitchFamily="2" charset="-122"/>
              </a:rPr>
              <a:t>发电机用水箱生产线建成投产</a:t>
            </a:r>
            <a:endParaRPr lang="en-US" altLang="zh-CN" sz="1400" b="1" dirty="0">
              <a:latin typeface="华文中宋" pitchFamily="2" charset="-122"/>
              <a:ea typeface="华文中宋" pitchFamily="2" charset="-122"/>
            </a:endParaRPr>
          </a:p>
        </p:txBody>
      </p:sp>
      <p:sp>
        <p:nvSpPr>
          <p:cNvPr id="92" name="Text Box 58"/>
          <p:cNvSpPr txBox="1">
            <a:spLocks noChangeArrowheads="1"/>
          </p:cNvSpPr>
          <p:nvPr/>
        </p:nvSpPr>
        <p:spPr bwMode="auto">
          <a:xfrm>
            <a:off x="4518782" y="2620323"/>
            <a:ext cx="3328155"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600">
                <a:solidFill>
                  <a:schemeClr val="tx1"/>
                </a:solidFill>
                <a:latin typeface="Calibri" pitchFamily="34" charset="0"/>
                <a:ea typeface="宋体" charset="-122"/>
              </a:defRPr>
            </a:lvl1pPr>
            <a:lvl2pPr marL="742950" indent="-285750" eaLnBrk="0" hangingPunct="0">
              <a:defRPr sz="1600">
                <a:solidFill>
                  <a:schemeClr val="tx1"/>
                </a:solidFill>
                <a:latin typeface="Calibri" pitchFamily="34" charset="0"/>
                <a:ea typeface="宋体" charset="-122"/>
              </a:defRPr>
            </a:lvl2pPr>
            <a:lvl3pPr marL="1143000" indent="-228600" eaLnBrk="0" hangingPunct="0">
              <a:defRPr sz="1600">
                <a:solidFill>
                  <a:schemeClr val="tx1"/>
                </a:solidFill>
                <a:latin typeface="Calibri" pitchFamily="34" charset="0"/>
                <a:ea typeface="宋体" charset="-122"/>
              </a:defRPr>
            </a:lvl3pPr>
            <a:lvl4pPr marL="1600200" indent="-228600" eaLnBrk="0" hangingPunct="0">
              <a:defRPr sz="1600">
                <a:solidFill>
                  <a:schemeClr val="tx1"/>
                </a:solidFill>
                <a:latin typeface="Calibri" pitchFamily="34" charset="0"/>
                <a:ea typeface="宋体" charset="-122"/>
              </a:defRPr>
            </a:lvl4pPr>
            <a:lvl5pPr marL="2057400" indent="-228600" eaLnBrk="0" hangingPunct="0">
              <a:defRPr sz="1600">
                <a:solidFill>
                  <a:schemeClr val="tx1"/>
                </a:solidFill>
                <a:latin typeface="Calibri" pitchFamily="34" charset="0"/>
                <a:ea typeface="宋体" charset="-122"/>
              </a:defRPr>
            </a:lvl5pPr>
            <a:lvl6pPr marL="2514600" indent="-228600" eaLnBrk="0" fontAlgn="base" hangingPunct="0">
              <a:spcBef>
                <a:spcPct val="0"/>
              </a:spcBef>
              <a:spcAft>
                <a:spcPct val="0"/>
              </a:spcAft>
              <a:defRPr sz="1600">
                <a:solidFill>
                  <a:schemeClr val="tx1"/>
                </a:solidFill>
                <a:latin typeface="Calibri" pitchFamily="34" charset="0"/>
                <a:ea typeface="宋体" charset="-122"/>
              </a:defRPr>
            </a:lvl6pPr>
            <a:lvl7pPr marL="2971800" indent="-228600" eaLnBrk="0" fontAlgn="base" hangingPunct="0">
              <a:spcBef>
                <a:spcPct val="0"/>
              </a:spcBef>
              <a:spcAft>
                <a:spcPct val="0"/>
              </a:spcAft>
              <a:defRPr sz="1600">
                <a:solidFill>
                  <a:schemeClr val="tx1"/>
                </a:solidFill>
                <a:latin typeface="Calibri" pitchFamily="34" charset="0"/>
                <a:ea typeface="宋体" charset="-122"/>
              </a:defRPr>
            </a:lvl7pPr>
            <a:lvl8pPr marL="3429000" indent="-228600" eaLnBrk="0" fontAlgn="base" hangingPunct="0">
              <a:spcBef>
                <a:spcPct val="0"/>
              </a:spcBef>
              <a:spcAft>
                <a:spcPct val="0"/>
              </a:spcAft>
              <a:defRPr sz="1600">
                <a:solidFill>
                  <a:schemeClr val="tx1"/>
                </a:solidFill>
                <a:latin typeface="Calibri" pitchFamily="34" charset="0"/>
                <a:ea typeface="宋体" charset="-122"/>
              </a:defRPr>
            </a:lvl8pPr>
            <a:lvl9pPr marL="3886200" indent="-228600" eaLnBrk="0" fontAlgn="base" hangingPunct="0">
              <a:spcBef>
                <a:spcPct val="0"/>
              </a:spcBef>
              <a:spcAft>
                <a:spcPct val="0"/>
              </a:spcAft>
              <a:defRPr sz="1600">
                <a:solidFill>
                  <a:schemeClr val="tx1"/>
                </a:solidFill>
                <a:latin typeface="Calibri" pitchFamily="34" charset="0"/>
                <a:ea typeface="宋体" charset="-122"/>
              </a:defRPr>
            </a:lvl9pPr>
          </a:lstStyle>
          <a:p>
            <a:pPr eaLnBrk="1" hangingPunct="1">
              <a:lnSpc>
                <a:spcPts val="300"/>
              </a:lnSpc>
            </a:pPr>
            <a:r>
              <a:rPr lang="en-US" altLang="zh-CN" sz="1400" dirty="0">
                <a:latin typeface="华文中宋" panose="02010600040101010101" pitchFamily="2" charset="-122"/>
                <a:ea typeface="华文中宋" panose="02010600040101010101" pitchFamily="2" charset="-122"/>
              </a:rPr>
              <a:t>Radiator core</a:t>
            </a:r>
            <a:r>
              <a:rPr lang="en-US" altLang="zh-CN" dirty="0">
                <a:latin typeface="华文中宋" panose="02010600040101010101" pitchFamily="2" charset="-122"/>
                <a:ea typeface="华文中宋" panose="02010600040101010101" pitchFamily="2" charset="-122"/>
              </a:rPr>
              <a:t> </a:t>
            </a:r>
            <a:r>
              <a:rPr lang="en-US" altLang="zh-CN" sz="1400" dirty="0">
                <a:latin typeface="华文中宋" panose="02010600040101010101" pitchFamily="2" charset="-122"/>
                <a:ea typeface="华文中宋" panose="02010600040101010101" pitchFamily="2" charset="-122"/>
              </a:rPr>
              <a:t>line for Wuxi Perkins </a:t>
            </a:r>
          </a:p>
          <a:p>
            <a:pPr eaLnBrk="1" hangingPunct="1">
              <a:lnSpc>
                <a:spcPts val="300"/>
              </a:lnSpc>
            </a:pPr>
            <a:r>
              <a:rPr lang="en-US" altLang="zh-CN" sz="1400" dirty="0">
                <a:latin typeface="华文中宋" panose="02010600040101010101" pitchFamily="2" charset="-122"/>
                <a:ea typeface="华文中宋" panose="02010600040101010101" pitchFamily="2" charset="-122"/>
              </a:rPr>
              <a:t>put into </a:t>
            </a:r>
            <a:r>
              <a:rPr lang="en-US" altLang="zh-CN" sz="1400" dirty="0" smtClean="0">
                <a:latin typeface="华文中宋" panose="02010600040101010101" pitchFamily="2" charset="-122"/>
                <a:ea typeface="华文中宋" panose="02010600040101010101" pitchFamily="2" charset="-122"/>
              </a:rPr>
              <a:t>operation</a:t>
            </a:r>
            <a:endParaRPr lang="en-US" altLang="zh-CN" sz="1400" dirty="0">
              <a:latin typeface="华文中宋" panose="02010600040101010101" pitchFamily="2" charset="-122"/>
              <a:ea typeface="华文中宋" panose="02010600040101010101" pitchFamily="2" charset="-122"/>
            </a:endParaRPr>
          </a:p>
        </p:txBody>
      </p:sp>
      <p:sp>
        <p:nvSpPr>
          <p:cNvPr id="93" name="Rectangle 7"/>
          <p:cNvSpPr>
            <a:spLocks noChangeArrowheads="1"/>
          </p:cNvSpPr>
          <p:nvPr/>
        </p:nvSpPr>
        <p:spPr bwMode="auto">
          <a:xfrm>
            <a:off x="435063" y="2777340"/>
            <a:ext cx="7778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pPr algn="ctr"/>
            <a:r>
              <a:rPr lang="en-US" altLang="zh-CN" sz="1400" b="1" dirty="0" smtClean="0">
                <a:latin typeface="MS PGothic" panose="020B0600070205080204" pitchFamily="34" charset="-128"/>
                <a:ea typeface="MS PGothic" panose="020B0600070205080204" pitchFamily="34" charset="-128"/>
              </a:rPr>
              <a:t>2012</a:t>
            </a:r>
            <a:endParaRPr lang="en-US" altLang="zh-CN" sz="1400" b="1" dirty="0">
              <a:latin typeface="MS PGothic" panose="020B0600070205080204" pitchFamily="34" charset="-128"/>
              <a:ea typeface="MS PGothic" panose="020B0600070205080204" pitchFamily="34" charset="-128"/>
            </a:endParaRPr>
          </a:p>
        </p:txBody>
      </p:sp>
      <p:sp>
        <p:nvSpPr>
          <p:cNvPr id="97" name="Rectangle 7"/>
          <p:cNvSpPr>
            <a:spLocks noChangeArrowheads="1"/>
          </p:cNvSpPr>
          <p:nvPr/>
        </p:nvSpPr>
        <p:spPr bwMode="auto">
          <a:xfrm>
            <a:off x="447420" y="4244835"/>
            <a:ext cx="7778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pPr algn="ctr"/>
            <a:r>
              <a:rPr lang="en-US" altLang="zh-CN" sz="1400" b="1" dirty="0" smtClean="0">
                <a:latin typeface="MS PGothic" panose="020B0600070205080204" pitchFamily="34" charset="-128"/>
                <a:ea typeface="MS PGothic" panose="020B0600070205080204" pitchFamily="34" charset="-128"/>
              </a:rPr>
              <a:t>2016</a:t>
            </a:r>
            <a:endParaRPr lang="en-US" altLang="zh-CN" sz="1400" b="1" dirty="0">
              <a:latin typeface="MS PGothic" panose="020B0600070205080204" pitchFamily="34" charset="-128"/>
              <a:ea typeface="MS PGothic" panose="020B0600070205080204" pitchFamily="34" charset="-128"/>
            </a:endParaRPr>
          </a:p>
        </p:txBody>
      </p:sp>
      <p:sp>
        <p:nvSpPr>
          <p:cNvPr id="99" name="Rectangle 7"/>
          <p:cNvSpPr>
            <a:spLocks noChangeArrowheads="1"/>
          </p:cNvSpPr>
          <p:nvPr/>
        </p:nvSpPr>
        <p:spPr bwMode="auto">
          <a:xfrm>
            <a:off x="4563372" y="4257350"/>
            <a:ext cx="15843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r>
              <a:rPr lang="zh-CN" altLang="en-US" sz="1400" dirty="0">
                <a:latin typeface="华文中宋" pitchFamily="2" charset="-122"/>
                <a:ea typeface="华文中宋" pitchFamily="2" charset="-122"/>
              </a:rPr>
              <a:t>美国</a:t>
            </a:r>
            <a:r>
              <a:rPr lang="zh-CN" altLang="en-US" sz="1400" b="1" dirty="0" smtClean="0">
                <a:latin typeface="华文中宋" pitchFamily="2" charset="-122"/>
                <a:ea typeface="华文中宋" pitchFamily="2" charset="-122"/>
              </a:rPr>
              <a:t>房</a:t>
            </a:r>
            <a:r>
              <a:rPr lang="zh-CN" altLang="en-US" sz="1400" b="1" dirty="0">
                <a:latin typeface="华文中宋" pitchFamily="2" charset="-122"/>
                <a:ea typeface="华文中宋" pitchFamily="2" charset="-122"/>
              </a:rPr>
              <a:t>车用</a:t>
            </a:r>
            <a:r>
              <a:rPr lang="en-US" altLang="zh-CN" sz="1400" b="1" dirty="0">
                <a:latin typeface="华文中宋" pitchFamily="2" charset="-122"/>
                <a:ea typeface="华文中宋" pitchFamily="2" charset="-122"/>
              </a:rPr>
              <a:t>HVAC</a:t>
            </a:r>
            <a:r>
              <a:rPr lang="zh-CN" altLang="en-US" sz="1400" b="1" dirty="0">
                <a:latin typeface="华文中宋" pitchFamily="2" charset="-122"/>
                <a:ea typeface="华文中宋" pitchFamily="2" charset="-122"/>
              </a:rPr>
              <a:t>量产</a:t>
            </a:r>
            <a:endParaRPr lang="en-US" altLang="zh-CN" sz="1400" b="1" dirty="0">
              <a:latin typeface="华文中宋" pitchFamily="2" charset="-122"/>
              <a:ea typeface="华文中宋" pitchFamily="2" charset="-122"/>
            </a:endParaRPr>
          </a:p>
        </p:txBody>
      </p:sp>
      <p:sp>
        <p:nvSpPr>
          <p:cNvPr id="100" name="Text Box 58"/>
          <p:cNvSpPr txBox="1">
            <a:spLocks noChangeArrowheads="1"/>
          </p:cNvSpPr>
          <p:nvPr/>
        </p:nvSpPr>
        <p:spPr bwMode="auto">
          <a:xfrm>
            <a:off x="4557022" y="4441500"/>
            <a:ext cx="3498010" cy="34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sz="1600">
                <a:solidFill>
                  <a:schemeClr val="tx1"/>
                </a:solidFill>
                <a:latin typeface="Calibri" pitchFamily="34" charset="0"/>
                <a:ea typeface="宋体" charset="-122"/>
              </a:defRPr>
            </a:lvl1pPr>
            <a:lvl2pPr marL="742950" indent="-285750" eaLnBrk="0" hangingPunct="0">
              <a:defRPr sz="1600">
                <a:solidFill>
                  <a:schemeClr val="tx1"/>
                </a:solidFill>
                <a:latin typeface="Calibri" pitchFamily="34" charset="0"/>
                <a:ea typeface="宋体" charset="-122"/>
              </a:defRPr>
            </a:lvl2pPr>
            <a:lvl3pPr marL="1143000" indent="-228600" eaLnBrk="0" hangingPunct="0">
              <a:defRPr sz="1600">
                <a:solidFill>
                  <a:schemeClr val="tx1"/>
                </a:solidFill>
                <a:latin typeface="Calibri" pitchFamily="34" charset="0"/>
                <a:ea typeface="宋体" charset="-122"/>
              </a:defRPr>
            </a:lvl3pPr>
            <a:lvl4pPr marL="1600200" indent="-228600" eaLnBrk="0" hangingPunct="0">
              <a:defRPr sz="1600">
                <a:solidFill>
                  <a:schemeClr val="tx1"/>
                </a:solidFill>
                <a:latin typeface="Calibri" pitchFamily="34" charset="0"/>
                <a:ea typeface="宋体" charset="-122"/>
              </a:defRPr>
            </a:lvl4pPr>
            <a:lvl5pPr marL="2057400" indent="-228600" eaLnBrk="0" hangingPunct="0">
              <a:defRPr sz="1600">
                <a:solidFill>
                  <a:schemeClr val="tx1"/>
                </a:solidFill>
                <a:latin typeface="Calibri" pitchFamily="34" charset="0"/>
                <a:ea typeface="宋体" charset="-122"/>
              </a:defRPr>
            </a:lvl5pPr>
            <a:lvl6pPr marL="2514600" indent="-228600" eaLnBrk="0" fontAlgn="base" hangingPunct="0">
              <a:spcBef>
                <a:spcPct val="0"/>
              </a:spcBef>
              <a:spcAft>
                <a:spcPct val="0"/>
              </a:spcAft>
              <a:defRPr sz="1600">
                <a:solidFill>
                  <a:schemeClr val="tx1"/>
                </a:solidFill>
                <a:latin typeface="Calibri" pitchFamily="34" charset="0"/>
                <a:ea typeface="宋体" charset="-122"/>
              </a:defRPr>
            </a:lvl6pPr>
            <a:lvl7pPr marL="2971800" indent="-228600" eaLnBrk="0" fontAlgn="base" hangingPunct="0">
              <a:spcBef>
                <a:spcPct val="0"/>
              </a:spcBef>
              <a:spcAft>
                <a:spcPct val="0"/>
              </a:spcAft>
              <a:defRPr sz="1600">
                <a:solidFill>
                  <a:schemeClr val="tx1"/>
                </a:solidFill>
                <a:latin typeface="Calibri" pitchFamily="34" charset="0"/>
                <a:ea typeface="宋体" charset="-122"/>
              </a:defRPr>
            </a:lvl7pPr>
            <a:lvl8pPr marL="3429000" indent="-228600" eaLnBrk="0" fontAlgn="base" hangingPunct="0">
              <a:spcBef>
                <a:spcPct val="0"/>
              </a:spcBef>
              <a:spcAft>
                <a:spcPct val="0"/>
              </a:spcAft>
              <a:defRPr sz="1600">
                <a:solidFill>
                  <a:schemeClr val="tx1"/>
                </a:solidFill>
                <a:latin typeface="Calibri" pitchFamily="34" charset="0"/>
                <a:ea typeface="宋体" charset="-122"/>
              </a:defRPr>
            </a:lvl8pPr>
            <a:lvl9pPr marL="3886200" indent="-228600" eaLnBrk="0" fontAlgn="base" hangingPunct="0">
              <a:spcBef>
                <a:spcPct val="0"/>
              </a:spcBef>
              <a:spcAft>
                <a:spcPct val="0"/>
              </a:spcAft>
              <a:defRPr sz="1600">
                <a:solidFill>
                  <a:schemeClr val="tx1"/>
                </a:solidFill>
                <a:latin typeface="Calibri" pitchFamily="34" charset="0"/>
                <a:ea typeface="宋体" charset="-122"/>
              </a:defRPr>
            </a:lvl9pPr>
          </a:lstStyle>
          <a:p>
            <a:pPr eaLnBrk="1" hangingPunct="1">
              <a:lnSpc>
                <a:spcPts val="1000"/>
              </a:lnSpc>
            </a:pPr>
            <a:r>
              <a:rPr lang="en-US" altLang="zh-CN" sz="1400" dirty="0" smtClean="0">
                <a:latin typeface="华文中宋" panose="02010600040101010101" pitchFamily="2" charset="-122"/>
                <a:ea typeface="华文中宋" panose="02010600040101010101" pitchFamily="2" charset="-122"/>
              </a:rPr>
              <a:t>RV HVAC for America  </a:t>
            </a:r>
            <a:r>
              <a:rPr lang="en-US" altLang="zh-CN" sz="1400" dirty="0">
                <a:latin typeface="华文中宋" panose="02010600040101010101" pitchFamily="2" charset="-122"/>
                <a:ea typeface="华文中宋" panose="02010600040101010101" pitchFamily="2" charset="-122"/>
              </a:rPr>
              <a:t>mass production</a:t>
            </a:r>
          </a:p>
        </p:txBody>
      </p:sp>
      <p:sp>
        <p:nvSpPr>
          <p:cNvPr id="101" name="Rectangle 7"/>
          <p:cNvSpPr>
            <a:spLocks noChangeArrowheads="1"/>
          </p:cNvSpPr>
          <p:nvPr/>
        </p:nvSpPr>
        <p:spPr bwMode="auto">
          <a:xfrm>
            <a:off x="1755882" y="2717239"/>
            <a:ext cx="15843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pPr>
              <a:lnSpc>
                <a:spcPts val="1000"/>
              </a:lnSpc>
            </a:pPr>
            <a:r>
              <a:rPr lang="zh-CN" altLang="en-US" sz="1400" b="1" dirty="0">
                <a:latin typeface="华文中宋" pitchFamily="2" charset="-122"/>
                <a:ea typeface="华文中宋" pitchFamily="2" charset="-122"/>
              </a:rPr>
              <a:t>公司分</a:t>
            </a:r>
            <a:r>
              <a:rPr lang="zh-CN" altLang="en-US" sz="1400" b="1" dirty="0" smtClean="0">
                <a:latin typeface="华文中宋" pitchFamily="2" charset="-122"/>
                <a:ea typeface="华文中宋" pitchFamily="2" charset="-122"/>
              </a:rPr>
              <a:t>立</a:t>
            </a:r>
            <a:r>
              <a:rPr lang="en-US" altLang="zh-CN" sz="1400" b="1" dirty="0" smtClean="0">
                <a:latin typeface="华文中宋" pitchFamily="2" charset="-122"/>
                <a:ea typeface="华文中宋" pitchFamily="2" charset="-122"/>
              </a:rPr>
              <a:t>(YSD/YST)</a:t>
            </a:r>
            <a:endParaRPr lang="en-US" altLang="zh-CN" sz="1400" b="1" dirty="0">
              <a:latin typeface="华文中宋" pitchFamily="2" charset="-122"/>
              <a:ea typeface="华文中宋" pitchFamily="2" charset="-122"/>
            </a:endParaRPr>
          </a:p>
        </p:txBody>
      </p:sp>
      <p:sp>
        <p:nvSpPr>
          <p:cNvPr id="102" name="Text Box 58"/>
          <p:cNvSpPr txBox="1">
            <a:spLocks noChangeArrowheads="1"/>
          </p:cNvSpPr>
          <p:nvPr/>
        </p:nvSpPr>
        <p:spPr bwMode="auto">
          <a:xfrm>
            <a:off x="1744584" y="2909639"/>
            <a:ext cx="2108269"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600">
                <a:solidFill>
                  <a:schemeClr val="tx1"/>
                </a:solidFill>
                <a:latin typeface="Calibri" pitchFamily="34" charset="0"/>
                <a:ea typeface="宋体" charset="-122"/>
              </a:defRPr>
            </a:lvl1pPr>
            <a:lvl2pPr marL="742950" indent="-285750" eaLnBrk="0" hangingPunct="0">
              <a:defRPr sz="1600">
                <a:solidFill>
                  <a:schemeClr val="tx1"/>
                </a:solidFill>
                <a:latin typeface="Calibri" pitchFamily="34" charset="0"/>
                <a:ea typeface="宋体" charset="-122"/>
              </a:defRPr>
            </a:lvl2pPr>
            <a:lvl3pPr marL="1143000" indent="-228600" eaLnBrk="0" hangingPunct="0">
              <a:defRPr sz="1600">
                <a:solidFill>
                  <a:schemeClr val="tx1"/>
                </a:solidFill>
                <a:latin typeface="Calibri" pitchFamily="34" charset="0"/>
                <a:ea typeface="宋体" charset="-122"/>
              </a:defRPr>
            </a:lvl3pPr>
            <a:lvl4pPr marL="1600200" indent="-228600" eaLnBrk="0" hangingPunct="0">
              <a:defRPr sz="1600">
                <a:solidFill>
                  <a:schemeClr val="tx1"/>
                </a:solidFill>
                <a:latin typeface="Calibri" pitchFamily="34" charset="0"/>
                <a:ea typeface="宋体" charset="-122"/>
              </a:defRPr>
            </a:lvl4pPr>
            <a:lvl5pPr marL="2057400" indent="-228600" eaLnBrk="0" hangingPunct="0">
              <a:defRPr sz="1600">
                <a:solidFill>
                  <a:schemeClr val="tx1"/>
                </a:solidFill>
                <a:latin typeface="Calibri" pitchFamily="34" charset="0"/>
                <a:ea typeface="宋体" charset="-122"/>
              </a:defRPr>
            </a:lvl5pPr>
            <a:lvl6pPr marL="2514600" indent="-228600" eaLnBrk="0" fontAlgn="base" hangingPunct="0">
              <a:spcBef>
                <a:spcPct val="0"/>
              </a:spcBef>
              <a:spcAft>
                <a:spcPct val="0"/>
              </a:spcAft>
              <a:defRPr sz="1600">
                <a:solidFill>
                  <a:schemeClr val="tx1"/>
                </a:solidFill>
                <a:latin typeface="Calibri" pitchFamily="34" charset="0"/>
                <a:ea typeface="宋体" charset="-122"/>
              </a:defRPr>
            </a:lvl6pPr>
            <a:lvl7pPr marL="2971800" indent="-228600" eaLnBrk="0" fontAlgn="base" hangingPunct="0">
              <a:spcBef>
                <a:spcPct val="0"/>
              </a:spcBef>
              <a:spcAft>
                <a:spcPct val="0"/>
              </a:spcAft>
              <a:defRPr sz="1600">
                <a:solidFill>
                  <a:schemeClr val="tx1"/>
                </a:solidFill>
                <a:latin typeface="Calibri" pitchFamily="34" charset="0"/>
                <a:ea typeface="宋体" charset="-122"/>
              </a:defRPr>
            </a:lvl7pPr>
            <a:lvl8pPr marL="3429000" indent="-228600" eaLnBrk="0" fontAlgn="base" hangingPunct="0">
              <a:spcBef>
                <a:spcPct val="0"/>
              </a:spcBef>
              <a:spcAft>
                <a:spcPct val="0"/>
              </a:spcAft>
              <a:defRPr sz="1600">
                <a:solidFill>
                  <a:schemeClr val="tx1"/>
                </a:solidFill>
                <a:latin typeface="Calibri" pitchFamily="34" charset="0"/>
                <a:ea typeface="宋体" charset="-122"/>
              </a:defRPr>
            </a:lvl8pPr>
            <a:lvl9pPr marL="3886200" indent="-228600" eaLnBrk="0" fontAlgn="base" hangingPunct="0">
              <a:spcBef>
                <a:spcPct val="0"/>
              </a:spcBef>
              <a:spcAft>
                <a:spcPct val="0"/>
              </a:spcAft>
              <a:defRPr sz="1600">
                <a:solidFill>
                  <a:schemeClr val="tx1"/>
                </a:solidFill>
                <a:latin typeface="Calibri" pitchFamily="34" charset="0"/>
                <a:ea typeface="宋体" charset="-122"/>
              </a:defRPr>
            </a:lvl9pPr>
          </a:lstStyle>
          <a:p>
            <a:pPr eaLnBrk="1" hangingPunct="1"/>
            <a:r>
              <a:rPr lang="en-US" altLang="zh-CN" sz="1400" dirty="0">
                <a:latin typeface="华文中宋" panose="02010600040101010101" pitchFamily="2" charset="-122"/>
                <a:ea typeface="华文中宋" panose="02010600040101010101" pitchFamily="2" charset="-122"/>
              </a:rPr>
              <a:t>The company split-up</a:t>
            </a:r>
          </a:p>
        </p:txBody>
      </p:sp>
      <p:sp>
        <p:nvSpPr>
          <p:cNvPr id="103" name="Rectangle 7"/>
          <p:cNvSpPr>
            <a:spLocks noChangeArrowheads="1"/>
          </p:cNvSpPr>
          <p:nvPr/>
        </p:nvSpPr>
        <p:spPr bwMode="auto">
          <a:xfrm>
            <a:off x="1758883" y="4227841"/>
            <a:ext cx="15843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r>
              <a:rPr lang="zh-CN" altLang="en-US" sz="1400" b="1" dirty="0">
                <a:latin typeface="华文中宋" pitchFamily="2" charset="-122"/>
                <a:ea typeface="华文中宋" pitchFamily="2" charset="-122"/>
              </a:rPr>
              <a:t>新工厂建成投产</a:t>
            </a:r>
            <a:endParaRPr lang="en-US" altLang="zh-CN" sz="1400" b="1" dirty="0">
              <a:latin typeface="华文中宋" pitchFamily="2" charset="-122"/>
              <a:ea typeface="华文中宋" pitchFamily="2" charset="-122"/>
            </a:endParaRPr>
          </a:p>
        </p:txBody>
      </p:sp>
      <p:sp>
        <p:nvSpPr>
          <p:cNvPr id="104" name="Text Box 58"/>
          <p:cNvSpPr txBox="1">
            <a:spLocks noChangeArrowheads="1"/>
          </p:cNvSpPr>
          <p:nvPr/>
        </p:nvSpPr>
        <p:spPr bwMode="auto">
          <a:xfrm>
            <a:off x="1777246" y="4461419"/>
            <a:ext cx="2320603"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sz="1600">
                <a:solidFill>
                  <a:schemeClr val="tx1"/>
                </a:solidFill>
                <a:latin typeface="Calibri" pitchFamily="34" charset="0"/>
                <a:ea typeface="宋体" charset="-122"/>
              </a:defRPr>
            </a:lvl1pPr>
            <a:lvl2pPr marL="742950" indent="-285750" eaLnBrk="0" hangingPunct="0">
              <a:defRPr sz="1600">
                <a:solidFill>
                  <a:schemeClr val="tx1"/>
                </a:solidFill>
                <a:latin typeface="Calibri" pitchFamily="34" charset="0"/>
                <a:ea typeface="宋体" charset="-122"/>
              </a:defRPr>
            </a:lvl2pPr>
            <a:lvl3pPr marL="1143000" indent="-228600" eaLnBrk="0" hangingPunct="0">
              <a:defRPr sz="1600">
                <a:solidFill>
                  <a:schemeClr val="tx1"/>
                </a:solidFill>
                <a:latin typeface="Calibri" pitchFamily="34" charset="0"/>
                <a:ea typeface="宋体" charset="-122"/>
              </a:defRPr>
            </a:lvl3pPr>
            <a:lvl4pPr marL="1600200" indent="-228600" eaLnBrk="0" hangingPunct="0">
              <a:defRPr sz="1600">
                <a:solidFill>
                  <a:schemeClr val="tx1"/>
                </a:solidFill>
                <a:latin typeface="Calibri" pitchFamily="34" charset="0"/>
                <a:ea typeface="宋体" charset="-122"/>
              </a:defRPr>
            </a:lvl4pPr>
            <a:lvl5pPr marL="2057400" indent="-228600" eaLnBrk="0" hangingPunct="0">
              <a:defRPr sz="1600">
                <a:solidFill>
                  <a:schemeClr val="tx1"/>
                </a:solidFill>
                <a:latin typeface="Calibri" pitchFamily="34" charset="0"/>
                <a:ea typeface="宋体" charset="-122"/>
              </a:defRPr>
            </a:lvl5pPr>
            <a:lvl6pPr marL="2514600" indent="-228600" eaLnBrk="0" fontAlgn="base" hangingPunct="0">
              <a:spcBef>
                <a:spcPct val="0"/>
              </a:spcBef>
              <a:spcAft>
                <a:spcPct val="0"/>
              </a:spcAft>
              <a:defRPr sz="1600">
                <a:solidFill>
                  <a:schemeClr val="tx1"/>
                </a:solidFill>
                <a:latin typeface="Calibri" pitchFamily="34" charset="0"/>
                <a:ea typeface="宋体" charset="-122"/>
              </a:defRPr>
            </a:lvl6pPr>
            <a:lvl7pPr marL="2971800" indent="-228600" eaLnBrk="0" fontAlgn="base" hangingPunct="0">
              <a:spcBef>
                <a:spcPct val="0"/>
              </a:spcBef>
              <a:spcAft>
                <a:spcPct val="0"/>
              </a:spcAft>
              <a:defRPr sz="1600">
                <a:solidFill>
                  <a:schemeClr val="tx1"/>
                </a:solidFill>
                <a:latin typeface="Calibri" pitchFamily="34" charset="0"/>
                <a:ea typeface="宋体" charset="-122"/>
              </a:defRPr>
            </a:lvl7pPr>
            <a:lvl8pPr marL="3429000" indent="-228600" eaLnBrk="0" fontAlgn="base" hangingPunct="0">
              <a:spcBef>
                <a:spcPct val="0"/>
              </a:spcBef>
              <a:spcAft>
                <a:spcPct val="0"/>
              </a:spcAft>
              <a:defRPr sz="1600">
                <a:solidFill>
                  <a:schemeClr val="tx1"/>
                </a:solidFill>
                <a:latin typeface="Calibri" pitchFamily="34" charset="0"/>
                <a:ea typeface="宋体" charset="-122"/>
              </a:defRPr>
            </a:lvl8pPr>
            <a:lvl9pPr marL="3886200" indent="-228600" eaLnBrk="0" fontAlgn="base" hangingPunct="0">
              <a:spcBef>
                <a:spcPct val="0"/>
              </a:spcBef>
              <a:spcAft>
                <a:spcPct val="0"/>
              </a:spcAft>
              <a:defRPr sz="1600">
                <a:solidFill>
                  <a:schemeClr val="tx1"/>
                </a:solidFill>
                <a:latin typeface="Calibri" pitchFamily="34" charset="0"/>
                <a:ea typeface="宋体" charset="-122"/>
              </a:defRPr>
            </a:lvl9pPr>
          </a:lstStyle>
          <a:p>
            <a:pPr eaLnBrk="1" hangingPunct="1">
              <a:lnSpc>
                <a:spcPts val="300"/>
              </a:lnSpc>
            </a:pPr>
            <a:r>
              <a:rPr lang="en-US" altLang="zh-CN" sz="1400" dirty="0">
                <a:latin typeface="华文中宋" panose="02010600040101010101" pitchFamily="2" charset="-122"/>
                <a:ea typeface="华文中宋" panose="02010600040101010101" pitchFamily="2" charset="-122"/>
              </a:rPr>
              <a:t>The new plant </a:t>
            </a:r>
            <a:r>
              <a:rPr lang="en-US" altLang="zh-CN" sz="1400" dirty="0" smtClean="0">
                <a:latin typeface="华文中宋" panose="02010600040101010101" pitchFamily="2" charset="-122"/>
                <a:ea typeface="华文中宋" panose="02010600040101010101" pitchFamily="2" charset="-122"/>
              </a:rPr>
              <a:t>put into</a:t>
            </a:r>
          </a:p>
          <a:p>
            <a:pPr eaLnBrk="1" hangingPunct="1">
              <a:lnSpc>
                <a:spcPts val="300"/>
              </a:lnSpc>
            </a:pPr>
            <a:r>
              <a:rPr lang="en-US" altLang="zh-CN" sz="1400" dirty="0" smtClean="0">
                <a:latin typeface="华文中宋" panose="02010600040101010101" pitchFamily="2" charset="-122"/>
                <a:ea typeface="华文中宋" panose="02010600040101010101" pitchFamily="2" charset="-122"/>
              </a:rPr>
              <a:t> </a:t>
            </a:r>
            <a:r>
              <a:rPr lang="en-US" altLang="zh-CN" sz="1400" dirty="0">
                <a:latin typeface="华文中宋" panose="02010600040101010101" pitchFamily="2" charset="-122"/>
                <a:ea typeface="华文中宋" panose="02010600040101010101" pitchFamily="2" charset="-122"/>
              </a:rPr>
              <a:t>operation</a:t>
            </a:r>
          </a:p>
        </p:txBody>
      </p:sp>
      <p:sp>
        <p:nvSpPr>
          <p:cNvPr id="110" name="Rectangle 7"/>
          <p:cNvSpPr>
            <a:spLocks noChangeArrowheads="1"/>
          </p:cNvSpPr>
          <p:nvPr/>
        </p:nvSpPr>
        <p:spPr bwMode="auto">
          <a:xfrm>
            <a:off x="455281" y="3865469"/>
            <a:ext cx="77787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pPr algn="ctr">
              <a:spcBef>
                <a:spcPct val="0"/>
              </a:spcBef>
            </a:pPr>
            <a:r>
              <a:rPr lang="en-US" altLang="ja-JP" sz="1400" dirty="0" smtClean="0">
                <a:latin typeface="MS PGothic" panose="020B0600070205080204" pitchFamily="34" charset="-128"/>
                <a:ea typeface="MS PGothic" panose="020B0600070205080204" pitchFamily="34" charset="-128"/>
              </a:rPr>
              <a:t>2014</a:t>
            </a:r>
            <a:endParaRPr lang="en-US" altLang="ja-JP" sz="1400" dirty="0">
              <a:latin typeface="MS PGothic" panose="020B0600070205080204" pitchFamily="34" charset="-128"/>
              <a:ea typeface="MS PGothic" panose="020B0600070205080204" pitchFamily="34" charset="-128"/>
            </a:endParaRPr>
          </a:p>
        </p:txBody>
      </p:sp>
      <p:sp>
        <p:nvSpPr>
          <p:cNvPr id="111" name="Rectangle 7"/>
          <p:cNvSpPr>
            <a:spLocks noChangeArrowheads="1"/>
          </p:cNvSpPr>
          <p:nvPr/>
        </p:nvSpPr>
        <p:spPr bwMode="auto">
          <a:xfrm>
            <a:off x="4543843" y="5177804"/>
            <a:ext cx="3170237"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pPr>
              <a:spcBef>
                <a:spcPct val="0"/>
              </a:spcBef>
            </a:pPr>
            <a:r>
              <a:rPr lang="zh-CN" altLang="en-US" sz="1400" dirty="0" smtClean="0">
                <a:latin typeface="华文中宋" panose="02010600040101010101" pitchFamily="2" charset="-122"/>
                <a:ea typeface="华文中宋" panose="02010600040101010101" pitchFamily="2" charset="-122"/>
              </a:rPr>
              <a:t>卡特彼勒</a:t>
            </a:r>
            <a:r>
              <a:rPr lang="en-US" altLang="zh-CN" sz="1400" dirty="0" smtClean="0">
                <a:latin typeface="华文中宋" panose="02010600040101010101" pitchFamily="2" charset="-122"/>
                <a:ea typeface="华文中宋" panose="02010600040101010101" pitchFamily="2" charset="-122"/>
              </a:rPr>
              <a:t>NGH</a:t>
            </a:r>
            <a:r>
              <a:rPr lang="zh-CN" altLang="en-US" sz="1400" dirty="0" smtClean="0">
                <a:latin typeface="华文中宋" panose="02010600040101010101" pitchFamily="2" charset="-122"/>
                <a:ea typeface="华文中宋" panose="02010600040101010101" pitchFamily="2" charset="-122"/>
              </a:rPr>
              <a:t>量产</a:t>
            </a:r>
            <a:endParaRPr lang="en-US" altLang="zh-CN" sz="1400" dirty="0">
              <a:latin typeface="华文中宋" panose="02010600040101010101" pitchFamily="2" charset="-122"/>
              <a:ea typeface="华文中宋" panose="02010600040101010101" pitchFamily="2" charset="-122"/>
            </a:endParaRPr>
          </a:p>
        </p:txBody>
      </p:sp>
      <p:sp>
        <p:nvSpPr>
          <p:cNvPr id="114" name="Rectangle 7"/>
          <p:cNvSpPr>
            <a:spLocks noChangeArrowheads="1"/>
          </p:cNvSpPr>
          <p:nvPr/>
        </p:nvSpPr>
        <p:spPr bwMode="auto">
          <a:xfrm>
            <a:off x="455281" y="3368972"/>
            <a:ext cx="77787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pPr algn="ctr">
              <a:spcBef>
                <a:spcPct val="0"/>
              </a:spcBef>
            </a:pPr>
            <a:r>
              <a:rPr lang="en-US" altLang="ja-JP" sz="1400" dirty="0" smtClean="0">
                <a:latin typeface="MS PGothic" panose="020B0600070205080204" pitchFamily="34" charset="-128"/>
                <a:ea typeface="MS PGothic" panose="020B0600070205080204" pitchFamily="34" charset="-128"/>
              </a:rPr>
              <a:t>2013</a:t>
            </a:r>
            <a:endParaRPr lang="en-US" altLang="ja-JP" sz="1400" dirty="0">
              <a:latin typeface="MS PGothic" panose="020B0600070205080204" pitchFamily="34" charset="-128"/>
              <a:ea typeface="MS PGothic" panose="020B0600070205080204" pitchFamily="34" charset="-128"/>
            </a:endParaRPr>
          </a:p>
        </p:txBody>
      </p:sp>
      <p:sp>
        <p:nvSpPr>
          <p:cNvPr id="115" name="Rectangle 7"/>
          <p:cNvSpPr>
            <a:spLocks noChangeArrowheads="1"/>
          </p:cNvSpPr>
          <p:nvPr/>
        </p:nvSpPr>
        <p:spPr bwMode="auto">
          <a:xfrm>
            <a:off x="1755980" y="3395235"/>
            <a:ext cx="260259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pPr>
              <a:lnSpc>
                <a:spcPts val="1000"/>
              </a:lnSpc>
              <a:spcBef>
                <a:spcPct val="0"/>
              </a:spcBef>
            </a:pPr>
            <a:r>
              <a:rPr lang="ja-JP" altLang="en-US" sz="1400" dirty="0">
                <a:latin typeface="华文中宋" panose="02010600040101010101" pitchFamily="2" charset="-122"/>
                <a:ea typeface="华文中宋" panose="02010600040101010101" pitchFamily="2" charset="-122"/>
              </a:rPr>
              <a:t>成</a:t>
            </a:r>
            <a:r>
              <a:rPr lang="ja-JP" altLang="en-US" sz="1400" dirty="0" smtClean="0">
                <a:latin typeface="华文中宋" panose="02010600040101010101" pitchFamily="2" charset="-122"/>
                <a:ea typeface="华文中宋" panose="02010600040101010101" pitchFamily="2" charset="-122"/>
              </a:rPr>
              <a:t>都</a:t>
            </a:r>
            <a:r>
              <a:rPr lang="zh-CN" altLang="en-US" sz="1400" dirty="0" smtClean="0">
                <a:latin typeface="华文中宋" panose="02010600040101010101" pitchFamily="2" charset="-122"/>
                <a:ea typeface="华文中宋" panose="02010600040101010101" pitchFamily="2" charset="-122"/>
              </a:rPr>
              <a:t>分工厂设立</a:t>
            </a:r>
            <a:endParaRPr lang="en-US" altLang="zh-CN" sz="1400" dirty="0" smtClean="0">
              <a:latin typeface="华文中宋" panose="02010600040101010101" pitchFamily="2" charset="-122"/>
              <a:ea typeface="华文中宋" panose="02010600040101010101" pitchFamily="2" charset="-122"/>
            </a:endParaRPr>
          </a:p>
          <a:p>
            <a:pPr>
              <a:lnSpc>
                <a:spcPts val="1000"/>
              </a:lnSpc>
              <a:spcBef>
                <a:spcPct val="0"/>
              </a:spcBef>
            </a:pPr>
            <a:endParaRPr lang="en-US" altLang="zh-CN" sz="1400" dirty="0" smtClean="0">
              <a:latin typeface="华文中宋" panose="02010600040101010101" pitchFamily="2" charset="-122"/>
              <a:ea typeface="华文中宋" panose="02010600040101010101" pitchFamily="2" charset="-122"/>
            </a:endParaRPr>
          </a:p>
          <a:p>
            <a:pPr>
              <a:lnSpc>
                <a:spcPts val="1000"/>
              </a:lnSpc>
              <a:spcBef>
                <a:spcPct val="0"/>
              </a:spcBef>
            </a:pPr>
            <a:r>
              <a:rPr lang="en-US" altLang="ja-JP" sz="1400" dirty="0" smtClean="0">
                <a:latin typeface="华文中宋" panose="02010600040101010101" pitchFamily="2" charset="-122"/>
                <a:ea typeface="华文中宋" panose="02010600040101010101" pitchFamily="2" charset="-122"/>
              </a:rPr>
              <a:t>Branch plant in Chengdu </a:t>
            </a:r>
          </a:p>
          <a:p>
            <a:pPr>
              <a:lnSpc>
                <a:spcPts val="1000"/>
              </a:lnSpc>
              <a:spcBef>
                <a:spcPct val="0"/>
              </a:spcBef>
            </a:pPr>
            <a:r>
              <a:rPr lang="en-US" altLang="ja-JP" sz="1400" dirty="0" smtClean="0">
                <a:latin typeface="华文中宋" panose="02010600040101010101" pitchFamily="2" charset="-122"/>
                <a:ea typeface="华文中宋" panose="02010600040101010101" pitchFamily="2" charset="-122"/>
              </a:rPr>
              <a:t>established</a:t>
            </a:r>
          </a:p>
        </p:txBody>
      </p:sp>
      <p:sp>
        <p:nvSpPr>
          <p:cNvPr id="119" name="Text Box 58"/>
          <p:cNvSpPr txBox="1">
            <a:spLocks noChangeArrowheads="1"/>
          </p:cNvSpPr>
          <p:nvPr/>
        </p:nvSpPr>
        <p:spPr bwMode="auto">
          <a:xfrm>
            <a:off x="4605454" y="5443463"/>
            <a:ext cx="3698448" cy="130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600">
                <a:solidFill>
                  <a:schemeClr val="tx1"/>
                </a:solidFill>
                <a:latin typeface="Calibri" pitchFamily="34" charset="0"/>
                <a:ea typeface="宋体" charset="-122"/>
              </a:defRPr>
            </a:lvl1pPr>
            <a:lvl2pPr marL="742950" indent="-285750" eaLnBrk="0" hangingPunct="0">
              <a:defRPr sz="1600">
                <a:solidFill>
                  <a:schemeClr val="tx1"/>
                </a:solidFill>
                <a:latin typeface="Calibri" pitchFamily="34" charset="0"/>
                <a:ea typeface="宋体" charset="-122"/>
              </a:defRPr>
            </a:lvl2pPr>
            <a:lvl3pPr marL="1143000" indent="-228600" eaLnBrk="0" hangingPunct="0">
              <a:defRPr sz="1600">
                <a:solidFill>
                  <a:schemeClr val="tx1"/>
                </a:solidFill>
                <a:latin typeface="Calibri" pitchFamily="34" charset="0"/>
                <a:ea typeface="宋体" charset="-122"/>
              </a:defRPr>
            </a:lvl3pPr>
            <a:lvl4pPr marL="1600200" indent="-228600" eaLnBrk="0" hangingPunct="0">
              <a:defRPr sz="1600">
                <a:solidFill>
                  <a:schemeClr val="tx1"/>
                </a:solidFill>
                <a:latin typeface="Calibri" pitchFamily="34" charset="0"/>
                <a:ea typeface="宋体" charset="-122"/>
              </a:defRPr>
            </a:lvl4pPr>
            <a:lvl5pPr marL="2057400" indent="-228600" eaLnBrk="0" hangingPunct="0">
              <a:defRPr sz="1600">
                <a:solidFill>
                  <a:schemeClr val="tx1"/>
                </a:solidFill>
                <a:latin typeface="Calibri" pitchFamily="34" charset="0"/>
                <a:ea typeface="宋体" charset="-122"/>
              </a:defRPr>
            </a:lvl5pPr>
            <a:lvl6pPr marL="2514600" indent="-228600" eaLnBrk="0" fontAlgn="base" hangingPunct="0">
              <a:spcBef>
                <a:spcPct val="0"/>
              </a:spcBef>
              <a:spcAft>
                <a:spcPct val="0"/>
              </a:spcAft>
              <a:defRPr sz="1600">
                <a:solidFill>
                  <a:schemeClr val="tx1"/>
                </a:solidFill>
                <a:latin typeface="Calibri" pitchFamily="34" charset="0"/>
                <a:ea typeface="宋体" charset="-122"/>
              </a:defRPr>
            </a:lvl6pPr>
            <a:lvl7pPr marL="2971800" indent="-228600" eaLnBrk="0" fontAlgn="base" hangingPunct="0">
              <a:spcBef>
                <a:spcPct val="0"/>
              </a:spcBef>
              <a:spcAft>
                <a:spcPct val="0"/>
              </a:spcAft>
              <a:defRPr sz="1600">
                <a:solidFill>
                  <a:schemeClr val="tx1"/>
                </a:solidFill>
                <a:latin typeface="Calibri" pitchFamily="34" charset="0"/>
                <a:ea typeface="宋体" charset="-122"/>
              </a:defRPr>
            </a:lvl7pPr>
            <a:lvl8pPr marL="3429000" indent="-228600" eaLnBrk="0" fontAlgn="base" hangingPunct="0">
              <a:spcBef>
                <a:spcPct val="0"/>
              </a:spcBef>
              <a:spcAft>
                <a:spcPct val="0"/>
              </a:spcAft>
              <a:defRPr sz="1600">
                <a:solidFill>
                  <a:schemeClr val="tx1"/>
                </a:solidFill>
                <a:latin typeface="Calibri" pitchFamily="34" charset="0"/>
                <a:ea typeface="宋体" charset="-122"/>
              </a:defRPr>
            </a:lvl8pPr>
            <a:lvl9pPr marL="3886200" indent="-228600" eaLnBrk="0" fontAlgn="base" hangingPunct="0">
              <a:spcBef>
                <a:spcPct val="0"/>
              </a:spcBef>
              <a:spcAft>
                <a:spcPct val="0"/>
              </a:spcAft>
              <a:defRPr sz="1600">
                <a:solidFill>
                  <a:schemeClr val="tx1"/>
                </a:solidFill>
                <a:latin typeface="Calibri" pitchFamily="34" charset="0"/>
                <a:ea typeface="宋体" charset="-122"/>
              </a:defRPr>
            </a:lvl9pPr>
          </a:lstStyle>
          <a:p>
            <a:pPr eaLnBrk="1" hangingPunct="1">
              <a:lnSpc>
                <a:spcPts val="300"/>
              </a:lnSpc>
            </a:pPr>
            <a:r>
              <a:rPr lang="en-US" altLang="zh-CN" sz="1400" dirty="0" smtClean="0">
                <a:latin typeface="华文中宋" panose="02010600040101010101" pitchFamily="2" charset="-122"/>
                <a:ea typeface="华文中宋" panose="02010600040101010101" pitchFamily="2" charset="-122"/>
              </a:rPr>
              <a:t>Caterpillar NGH series </a:t>
            </a:r>
            <a:r>
              <a:rPr lang="en-US" altLang="zh-CN" sz="1400" dirty="0">
                <a:latin typeface="华文中宋" panose="02010600040101010101" pitchFamily="2" charset="-122"/>
                <a:ea typeface="华文中宋" panose="02010600040101010101" pitchFamily="2" charset="-122"/>
              </a:rPr>
              <a:t>mass production</a:t>
            </a:r>
          </a:p>
        </p:txBody>
      </p:sp>
      <p:pic>
        <p:nvPicPr>
          <p:cNvPr id="44" name="図 3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6019" y="477838"/>
            <a:ext cx="72403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7"/>
          <p:cNvSpPr>
            <a:spLocks noChangeArrowheads="1"/>
          </p:cNvSpPr>
          <p:nvPr/>
        </p:nvSpPr>
        <p:spPr bwMode="auto">
          <a:xfrm>
            <a:off x="447420" y="4847951"/>
            <a:ext cx="7778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pPr algn="ctr"/>
            <a:r>
              <a:rPr lang="en-US" altLang="zh-CN" sz="1400" b="1" dirty="0" smtClean="0">
                <a:latin typeface="MS PGothic" panose="020B0600070205080204" pitchFamily="34" charset="-128"/>
                <a:ea typeface="MS PGothic" panose="020B0600070205080204" pitchFamily="34" charset="-128"/>
              </a:rPr>
              <a:t>2017</a:t>
            </a:r>
            <a:endParaRPr lang="en-US" altLang="zh-CN" sz="1400" b="1" dirty="0">
              <a:latin typeface="MS PGothic" panose="020B0600070205080204" pitchFamily="34" charset="-128"/>
              <a:ea typeface="MS PGothic" panose="020B0600070205080204" pitchFamily="34" charset="-128"/>
            </a:endParaRPr>
          </a:p>
        </p:txBody>
      </p:sp>
      <p:sp>
        <p:nvSpPr>
          <p:cNvPr id="41" name="Rectangle 7"/>
          <p:cNvSpPr>
            <a:spLocks noChangeArrowheads="1"/>
          </p:cNvSpPr>
          <p:nvPr/>
        </p:nvSpPr>
        <p:spPr bwMode="auto">
          <a:xfrm>
            <a:off x="4563822" y="3740551"/>
            <a:ext cx="3170238"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lvl1pPr eaLnBrk="0" hangingPunct="0">
              <a:defRPr b="1">
                <a:solidFill>
                  <a:schemeClr val="tx1"/>
                </a:solidFill>
                <a:latin typeface="Calibri" panose="020F0502020204030204" pitchFamily="34" charset="0"/>
                <a:ea typeface="宋体" panose="02010600030101010101" pitchFamily="2" charset="-122"/>
              </a:defRPr>
            </a:lvl1pPr>
            <a:lvl2pPr marL="742950" indent="-285750" eaLnBrk="0" hangingPunct="0">
              <a:defRPr b="1">
                <a:solidFill>
                  <a:schemeClr val="tx1"/>
                </a:solidFill>
                <a:latin typeface="Calibri" panose="020F0502020204030204" pitchFamily="34" charset="0"/>
                <a:ea typeface="宋体" panose="02010600030101010101" pitchFamily="2" charset="-122"/>
              </a:defRPr>
            </a:lvl2pPr>
            <a:lvl3pPr marL="1143000" indent="-228600" eaLnBrk="0" hangingPunct="0">
              <a:defRPr b="1">
                <a:solidFill>
                  <a:schemeClr val="tx1"/>
                </a:solidFill>
                <a:latin typeface="Calibri" panose="020F0502020204030204" pitchFamily="34" charset="0"/>
                <a:ea typeface="宋体" panose="02010600030101010101" pitchFamily="2" charset="-122"/>
              </a:defRPr>
            </a:lvl3pPr>
            <a:lvl4pPr marL="1600200" indent="-228600" eaLnBrk="0" hangingPunct="0">
              <a:defRPr b="1">
                <a:solidFill>
                  <a:schemeClr val="tx1"/>
                </a:solidFill>
                <a:latin typeface="Calibri" panose="020F0502020204030204" pitchFamily="34" charset="0"/>
                <a:ea typeface="宋体" panose="02010600030101010101" pitchFamily="2" charset="-122"/>
              </a:defRPr>
            </a:lvl4pPr>
            <a:lvl5pPr marL="2057400" indent="-228600" eaLnBrk="0" hangingPunct="0">
              <a:defRPr b="1">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zh-CN" altLang="en-US" sz="1400" dirty="0">
                <a:latin typeface="华文中宋" panose="02010600040101010101" pitchFamily="2" charset="-122"/>
                <a:ea typeface="华文中宋" panose="02010600040101010101" pitchFamily="2" charset="-122"/>
              </a:rPr>
              <a:t>久保田</a:t>
            </a:r>
            <a:r>
              <a:rPr lang="zh-CN" altLang="en-US" sz="1400" dirty="0" smtClean="0">
                <a:latin typeface="华文中宋" panose="02010600040101010101" pitchFamily="2" charset="-122"/>
                <a:ea typeface="华文中宋" panose="02010600040101010101" pitchFamily="2" charset="-122"/>
              </a:rPr>
              <a:t>农机</a:t>
            </a:r>
            <a:r>
              <a:rPr lang="en-US" altLang="zh-CN" sz="1400" dirty="0" smtClean="0">
                <a:latin typeface="华文中宋" panose="02010600040101010101" pitchFamily="2" charset="-122"/>
                <a:ea typeface="华文中宋" panose="02010600040101010101" pitchFamily="2" charset="-122"/>
              </a:rPr>
              <a:t>A/C</a:t>
            </a:r>
            <a:r>
              <a:rPr lang="zh-CN" altLang="en-US" sz="1400" dirty="0" smtClean="0">
                <a:latin typeface="华文中宋" panose="02010600040101010101" pitchFamily="2" charset="-122"/>
                <a:ea typeface="华文中宋" panose="02010600040101010101" pitchFamily="2" charset="-122"/>
              </a:rPr>
              <a:t>量产供货</a:t>
            </a:r>
            <a:endParaRPr lang="en-US" altLang="zh-CN" sz="1400" dirty="0">
              <a:latin typeface="华文中宋" panose="02010600040101010101" pitchFamily="2" charset="-122"/>
              <a:ea typeface="华文中宋" panose="02010600040101010101" pitchFamily="2" charset="-122"/>
            </a:endParaRPr>
          </a:p>
        </p:txBody>
      </p:sp>
      <p:sp>
        <p:nvSpPr>
          <p:cNvPr id="47" name="Rectangle 7"/>
          <p:cNvSpPr>
            <a:spLocks noChangeArrowheads="1"/>
          </p:cNvSpPr>
          <p:nvPr/>
        </p:nvSpPr>
        <p:spPr bwMode="auto">
          <a:xfrm>
            <a:off x="4611973" y="3978869"/>
            <a:ext cx="377267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lvl1pPr eaLnBrk="0" hangingPunct="0">
              <a:defRPr b="1">
                <a:solidFill>
                  <a:schemeClr val="tx1"/>
                </a:solidFill>
                <a:latin typeface="Calibri" panose="020F0502020204030204" pitchFamily="34" charset="0"/>
                <a:ea typeface="宋体" panose="02010600030101010101" pitchFamily="2" charset="-122"/>
              </a:defRPr>
            </a:lvl1pPr>
            <a:lvl2pPr marL="742950" indent="-285750" eaLnBrk="0" hangingPunct="0">
              <a:defRPr b="1">
                <a:solidFill>
                  <a:schemeClr val="tx1"/>
                </a:solidFill>
                <a:latin typeface="Calibri" panose="020F0502020204030204" pitchFamily="34" charset="0"/>
                <a:ea typeface="宋体" panose="02010600030101010101" pitchFamily="2" charset="-122"/>
              </a:defRPr>
            </a:lvl2pPr>
            <a:lvl3pPr marL="1143000" indent="-228600" eaLnBrk="0" hangingPunct="0">
              <a:defRPr b="1">
                <a:solidFill>
                  <a:schemeClr val="tx1"/>
                </a:solidFill>
                <a:latin typeface="Calibri" panose="020F0502020204030204" pitchFamily="34" charset="0"/>
                <a:ea typeface="宋体" panose="02010600030101010101" pitchFamily="2" charset="-122"/>
              </a:defRPr>
            </a:lvl3pPr>
            <a:lvl4pPr marL="1600200" indent="-228600" eaLnBrk="0" hangingPunct="0">
              <a:defRPr b="1">
                <a:solidFill>
                  <a:schemeClr val="tx1"/>
                </a:solidFill>
                <a:latin typeface="Calibri" panose="020F0502020204030204" pitchFamily="34" charset="0"/>
                <a:ea typeface="宋体" panose="02010600030101010101" pitchFamily="2" charset="-122"/>
              </a:defRPr>
            </a:lvl4pPr>
            <a:lvl5pPr marL="2057400" indent="-228600" eaLnBrk="0" hangingPunct="0">
              <a:defRPr b="1">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eaLnBrk="1" hangingPunct="1"/>
            <a:r>
              <a:rPr lang="en-US" altLang="zh-CN" sz="1400" dirty="0" smtClean="0">
                <a:latin typeface="华文中宋" panose="02010600040101010101" pitchFamily="2" charset="-122"/>
                <a:ea typeface="华文中宋" panose="02010600040101010101" pitchFamily="2" charset="-122"/>
              </a:rPr>
              <a:t>A/C for Kubota  Agricultural machinery mass production</a:t>
            </a:r>
            <a:endParaRPr lang="en-US" altLang="zh-CN" sz="1400" dirty="0">
              <a:latin typeface="华文中宋" panose="02010600040101010101" pitchFamily="2" charset="-122"/>
              <a:ea typeface="华文中宋" panose="02010600040101010101" pitchFamily="2" charset="-122"/>
            </a:endParaRPr>
          </a:p>
        </p:txBody>
      </p:sp>
      <p:sp>
        <p:nvSpPr>
          <p:cNvPr id="48" name="Rectangle 7"/>
          <p:cNvSpPr>
            <a:spLocks noChangeArrowheads="1"/>
          </p:cNvSpPr>
          <p:nvPr/>
        </p:nvSpPr>
        <p:spPr bwMode="auto">
          <a:xfrm>
            <a:off x="1732147" y="4785692"/>
            <a:ext cx="1728787"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r>
              <a:rPr lang="en-US" altLang="zh-CN" sz="1400" b="1" dirty="0" smtClean="0">
                <a:latin typeface="华文中宋" pitchFamily="2" charset="-122"/>
                <a:ea typeface="华文中宋" pitchFamily="2" charset="-122"/>
              </a:rPr>
              <a:t>IATF16949</a:t>
            </a:r>
            <a:r>
              <a:rPr lang="zh-CN" altLang="en-US" sz="1400" b="1" dirty="0">
                <a:latin typeface="华文中宋" pitchFamily="2" charset="-122"/>
                <a:ea typeface="华文中宋" pitchFamily="2" charset="-122"/>
              </a:rPr>
              <a:t>通过认证</a:t>
            </a:r>
            <a:endParaRPr lang="en-US" altLang="zh-CN" sz="1400" b="1" dirty="0">
              <a:latin typeface="华文中宋" pitchFamily="2" charset="-122"/>
              <a:ea typeface="华文中宋" pitchFamily="2" charset="-122"/>
            </a:endParaRPr>
          </a:p>
        </p:txBody>
      </p:sp>
      <p:sp>
        <p:nvSpPr>
          <p:cNvPr id="49" name="Text Box 38"/>
          <p:cNvSpPr txBox="1">
            <a:spLocks noChangeArrowheads="1"/>
          </p:cNvSpPr>
          <p:nvPr/>
        </p:nvSpPr>
        <p:spPr bwMode="auto">
          <a:xfrm>
            <a:off x="1746434" y="4965079"/>
            <a:ext cx="2774433" cy="4514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sz="1600">
                <a:solidFill>
                  <a:schemeClr val="tx1"/>
                </a:solidFill>
                <a:latin typeface="Calibri" pitchFamily="34" charset="0"/>
                <a:ea typeface="宋体" charset="-122"/>
              </a:defRPr>
            </a:lvl1pPr>
            <a:lvl2pPr marL="742950" indent="-285750" eaLnBrk="0" hangingPunct="0">
              <a:defRPr sz="1600">
                <a:solidFill>
                  <a:schemeClr val="tx1"/>
                </a:solidFill>
                <a:latin typeface="Calibri" pitchFamily="34" charset="0"/>
                <a:ea typeface="宋体" charset="-122"/>
              </a:defRPr>
            </a:lvl2pPr>
            <a:lvl3pPr marL="1143000" indent="-228600" eaLnBrk="0" hangingPunct="0">
              <a:defRPr sz="1600">
                <a:solidFill>
                  <a:schemeClr val="tx1"/>
                </a:solidFill>
                <a:latin typeface="Calibri" pitchFamily="34" charset="0"/>
                <a:ea typeface="宋体" charset="-122"/>
              </a:defRPr>
            </a:lvl3pPr>
            <a:lvl4pPr marL="1600200" indent="-228600" eaLnBrk="0" hangingPunct="0">
              <a:defRPr sz="1600">
                <a:solidFill>
                  <a:schemeClr val="tx1"/>
                </a:solidFill>
                <a:latin typeface="Calibri" pitchFamily="34" charset="0"/>
                <a:ea typeface="宋体" charset="-122"/>
              </a:defRPr>
            </a:lvl4pPr>
            <a:lvl5pPr marL="2057400" indent="-228600" eaLnBrk="0" hangingPunct="0">
              <a:defRPr sz="1600">
                <a:solidFill>
                  <a:schemeClr val="tx1"/>
                </a:solidFill>
                <a:latin typeface="Calibri" pitchFamily="34" charset="0"/>
                <a:ea typeface="宋体" charset="-122"/>
              </a:defRPr>
            </a:lvl5pPr>
            <a:lvl6pPr marL="2514600" indent="-228600" eaLnBrk="0" fontAlgn="base" hangingPunct="0">
              <a:spcBef>
                <a:spcPct val="0"/>
              </a:spcBef>
              <a:spcAft>
                <a:spcPct val="0"/>
              </a:spcAft>
              <a:defRPr sz="1600">
                <a:solidFill>
                  <a:schemeClr val="tx1"/>
                </a:solidFill>
                <a:latin typeface="Calibri" pitchFamily="34" charset="0"/>
                <a:ea typeface="宋体" charset="-122"/>
              </a:defRPr>
            </a:lvl6pPr>
            <a:lvl7pPr marL="2971800" indent="-228600" eaLnBrk="0" fontAlgn="base" hangingPunct="0">
              <a:spcBef>
                <a:spcPct val="0"/>
              </a:spcBef>
              <a:spcAft>
                <a:spcPct val="0"/>
              </a:spcAft>
              <a:defRPr sz="1600">
                <a:solidFill>
                  <a:schemeClr val="tx1"/>
                </a:solidFill>
                <a:latin typeface="Calibri" pitchFamily="34" charset="0"/>
                <a:ea typeface="宋体" charset="-122"/>
              </a:defRPr>
            </a:lvl7pPr>
            <a:lvl8pPr marL="3429000" indent="-228600" eaLnBrk="0" fontAlgn="base" hangingPunct="0">
              <a:spcBef>
                <a:spcPct val="0"/>
              </a:spcBef>
              <a:spcAft>
                <a:spcPct val="0"/>
              </a:spcAft>
              <a:defRPr sz="1600">
                <a:solidFill>
                  <a:schemeClr val="tx1"/>
                </a:solidFill>
                <a:latin typeface="Calibri" pitchFamily="34" charset="0"/>
                <a:ea typeface="宋体" charset="-122"/>
              </a:defRPr>
            </a:lvl8pPr>
            <a:lvl9pPr marL="3886200" indent="-228600" eaLnBrk="0" fontAlgn="base" hangingPunct="0">
              <a:spcBef>
                <a:spcPct val="0"/>
              </a:spcBef>
              <a:spcAft>
                <a:spcPct val="0"/>
              </a:spcAft>
              <a:defRPr sz="1600">
                <a:solidFill>
                  <a:schemeClr val="tx1"/>
                </a:solidFill>
                <a:latin typeface="Calibri" pitchFamily="34" charset="0"/>
                <a:ea typeface="宋体" charset="-122"/>
              </a:defRPr>
            </a:lvl9pPr>
          </a:lstStyle>
          <a:p>
            <a:pPr eaLnBrk="1" hangingPunct="1">
              <a:lnSpc>
                <a:spcPts val="1400"/>
              </a:lnSpc>
            </a:pPr>
            <a:r>
              <a:rPr lang="en-US" altLang="zh-CN" sz="1400" dirty="0" smtClean="0">
                <a:latin typeface="华文中宋" panose="02010600040101010101" pitchFamily="2" charset="-122"/>
                <a:ea typeface="华文中宋" panose="02010600040101010101" pitchFamily="2" charset="-122"/>
              </a:rPr>
              <a:t>IATF16949 </a:t>
            </a:r>
            <a:r>
              <a:rPr lang="en-US" altLang="zh-CN" sz="1400" dirty="0">
                <a:latin typeface="华文中宋" panose="02010600040101010101" pitchFamily="2" charset="-122"/>
                <a:ea typeface="华文中宋" panose="02010600040101010101" pitchFamily="2" charset="-122"/>
              </a:rPr>
              <a:t>certificate obtained</a:t>
            </a:r>
          </a:p>
        </p:txBody>
      </p:sp>
      <p:sp>
        <p:nvSpPr>
          <p:cNvPr id="50" name="Rectangle 7"/>
          <p:cNvSpPr>
            <a:spLocks noChangeArrowheads="1"/>
          </p:cNvSpPr>
          <p:nvPr/>
        </p:nvSpPr>
        <p:spPr bwMode="auto">
          <a:xfrm>
            <a:off x="437895" y="5787269"/>
            <a:ext cx="7778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pPr algn="ctr"/>
            <a:r>
              <a:rPr lang="en-US" altLang="zh-CN" sz="1400" b="1" dirty="0" smtClean="0">
                <a:latin typeface="MS PGothic" panose="020B0600070205080204" pitchFamily="34" charset="-128"/>
                <a:ea typeface="MS PGothic" panose="020B0600070205080204" pitchFamily="34" charset="-128"/>
              </a:rPr>
              <a:t>2018</a:t>
            </a:r>
            <a:endParaRPr lang="en-US" altLang="zh-CN" sz="1400" b="1" dirty="0">
              <a:latin typeface="MS PGothic" panose="020B0600070205080204" pitchFamily="34" charset="-128"/>
              <a:ea typeface="MS PGothic" panose="020B0600070205080204" pitchFamily="34" charset="-128"/>
            </a:endParaRPr>
          </a:p>
        </p:txBody>
      </p:sp>
      <p:sp>
        <p:nvSpPr>
          <p:cNvPr id="52" name="Rectangle 7"/>
          <p:cNvSpPr>
            <a:spLocks noChangeArrowheads="1"/>
          </p:cNvSpPr>
          <p:nvPr/>
        </p:nvSpPr>
        <p:spPr bwMode="auto">
          <a:xfrm>
            <a:off x="4595721" y="4733484"/>
            <a:ext cx="3170237"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pPr>
              <a:spcBef>
                <a:spcPct val="0"/>
              </a:spcBef>
            </a:pPr>
            <a:r>
              <a:rPr lang="en-US" altLang="zh-CN" sz="1400" dirty="0" smtClean="0">
                <a:latin typeface="华文中宋" panose="02010600040101010101" pitchFamily="2" charset="-122"/>
                <a:ea typeface="华文中宋" panose="02010600040101010101" pitchFamily="2" charset="-122"/>
              </a:rPr>
              <a:t>O/C</a:t>
            </a:r>
            <a:r>
              <a:rPr lang="zh-CN" altLang="en-US" sz="1400" dirty="0" smtClean="0">
                <a:latin typeface="华文中宋" panose="02010600040101010101" pitchFamily="2" charset="-122"/>
                <a:ea typeface="华文中宋" panose="02010600040101010101" pitchFamily="2" charset="-122"/>
              </a:rPr>
              <a:t>量产</a:t>
            </a:r>
            <a:endParaRPr lang="en-US" altLang="zh-CN" sz="1400" dirty="0">
              <a:latin typeface="华文中宋" panose="02010600040101010101" pitchFamily="2" charset="-122"/>
              <a:ea typeface="华文中宋" panose="02010600040101010101" pitchFamily="2" charset="-122"/>
            </a:endParaRPr>
          </a:p>
        </p:txBody>
      </p:sp>
      <p:sp>
        <p:nvSpPr>
          <p:cNvPr id="53" name="Text Box 58"/>
          <p:cNvSpPr txBox="1">
            <a:spLocks noChangeArrowheads="1"/>
          </p:cNvSpPr>
          <p:nvPr/>
        </p:nvSpPr>
        <p:spPr bwMode="auto">
          <a:xfrm>
            <a:off x="4582901" y="4999143"/>
            <a:ext cx="2162772" cy="130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600">
                <a:solidFill>
                  <a:schemeClr val="tx1"/>
                </a:solidFill>
                <a:latin typeface="Calibri" pitchFamily="34" charset="0"/>
                <a:ea typeface="宋体" charset="-122"/>
              </a:defRPr>
            </a:lvl1pPr>
            <a:lvl2pPr marL="742950" indent="-285750" eaLnBrk="0" hangingPunct="0">
              <a:defRPr sz="1600">
                <a:solidFill>
                  <a:schemeClr val="tx1"/>
                </a:solidFill>
                <a:latin typeface="Calibri" pitchFamily="34" charset="0"/>
                <a:ea typeface="宋体" charset="-122"/>
              </a:defRPr>
            </a:lvl2pPr>
            <a:lvl3pPr marL="1143000" indent="-228600" eaLnBrk="0" hangingPunct="0">
              <a:defRPr sz="1600">
                <a:solidFill>
                  <a:schemeClr val="tx1"/>
                </a:solidFill>
                <a:latin typeface="Calibri" pitchFamily="34" charset="0"/>
                <a:ea typeface="宋体" charset="-122"/>
              </a:defRPr>
            </a:lvl3pPr>
            <a:lvl4pPr marL="1600200" indent="-228600" eaLnBrk="0" hangingPunct="0">
              <a:defRPr sz="1600">
                <a:solidFill>
                  <a:schemeClr val="tx1"/>
                </a:solidFill>
                <a:latin typeface="Calibri" pitchFamily="34" charset="0"/>
                <a:ea typeface="宋体" charset="-122"/>
              </a:defRPr>
            </a:lvl4pPr>
            <a:lvl5pPr marL="2057400" indent="-228600" eaLnBrk="0" hangingPunct="0">
              <a:defRPr sz="1600">
                <a:solidFill>
                  <a:schemeClr val="tx1"/>
                </a:solidFill>
                <a:latin typeface="Calibri" pitchFamily="34" charset="0"/>
                <a:ea typeface="宋体" charset="-122"/>
              </a:defRPr>
            </a:lvl5pPr>
            <a:lvl6pPr marL="2514600" indent="-228600" eaLnBrk="0" fontAlgn="base" hangingPunct="0">
              <a:spcBef>
                <a:spcPct val="0"/>
              </a:spcBef>
              <a:spcAft>
                <a:spcPct val="0"/>
              </a:spcAft>
              <a:defRPr sz="1600">
                <a:solidFill>
                  <a:schemeClr val="tx1"/>
                </a:solidFill>
                <a:latin typeface="Calibri" pitchFamily="34" charset="0"/>
                <a:ea typeface="宋体" charset="-122"/>
              </a:defRPr>
            </a:lvl6pPr>
            <a:lvl7pPr marL="2971800" indent="-228600" eaLnBrk="0" fontAlgn="base" hangingPunct="0">
              <a:spcBef>
                <a:spcPct val="0"/>
              </a:spcBef>
              <a:spcAft>
                <a:spcPct val="0"/>
              </a:spcAft>
              <a:defRPr sz="1600">
                <a:solidFill>
                  <a:schemeClr val="tx1"/>
                </a:solidFill>
                <a:latin typeface="Calibri" pitchFamily="34" charset="0"/>
                <a:ea typeface="宋体" charset="-122"/>
              </a:defRPr>
            </a:lvl7pPr>
            <a:lvl8pPr marL="3429000" indent="-228600" eaLnBrk="0" fontAlgn="base" hangingPunct="0">
              <a:spcBef>
                <a:spcPct val="0"/>
              </a:spcBef>
              <a:spcAft>
                <a:spcPct val="0"/>
              </a:spcAft>
              <a:defRPr sz="1600">
                <a:solidFill>
                  <a:schemeClr val="tx1"/>
                </a:solidFill>
                <a:latin typeface="Calibri" pitchFamily="34" charset="0"/>
                <a:ea typeface="宋体" charset="-122"/>
              </a:defRPr>
            </a:lvl8pPr>
            <a:lvl9pPr marL="3886200" indent="-228600" eaLnBrk="0" fontAlgn="base" hangingPunct="0">
              <a:spcBef>
                <a:spcPct val="0"/>
              </a:spcBef>
              <a:spcAft>
                <a:spcPct val="0"/>
              </a:spcAft>
              <a:defRPr sz="1600">
                <a:solidFill>
                  <a:schemeClr val="tx1"/>
                </a:solidFill>
                <a:latin typeface="Calibri" pitchFamily="34" charset="0"/>
                <a:ea typeface="宋体" charset="-122"/>
              </a:defRPr>
            </a:lvl9pPr>
          </a:lstStyle>
          <a:p>
            <a:pPr eaLnBrk="1" hangingPunct="1">
              <a:lnSpc>
                <a:spcPts val="300"/>
              </a:lnSpc>
            </a:pPr>
            <a:r>
              <a:rPr lang="en-US" altLang="zh-CN" sz="1400" dirty="0" smtClean="0">
                <a:latin typeface="华文中宋" panose="02010600040101010101" pitchFamily="2" charset="-122"/>
                <a:ea typeface="华文中宋" panose="02010600040101010101" pitchFamily="2" charset="-122"/>
              </a:rPr>
              <a:t>O/C  mass </a:t>
            </a:r>
            <a:r>
              <a:rPr lang="en-US" altLang="zh-CN" sz="1400" dirty="0">
                <a:latin typeface="华文中宋" panose="02010600040101010101" pitchFamily="2" charset="-122"/>
                <a:ea typeface="华文中宋" panose="02010600040101010101" pitchFamily="2" charset="-122"/>
              </a:rPr>
              <a:t>production</a:t>
            </a:r>
          </a:p>
        </p:txBody>
      </p:sp>
      <p:sp>
        <p:nvSpPr>
          <p:cNvPr id="54" name="Rectangle 7"/>
          <p:cNvSpPr>
            <a:spLocks noChangeArrowheads="1"/>
          </p:cNvSpPr>
          <p:nvPr/>
        </p:nvSpPr>
        <p:spPr bwMode="auto">
          <a:xfrm>
            <a:off x="4563822" y="5685669"/>
            <a:ext cx="3170238"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lvl1pPr eaLnBrk="0" hangingPunct="0">
              <a:defRPr b="1">
                <a:solidFill>
                  <a:schemeClr val="tx1"/>
                </a:solidFill>
                <a:latin typeface="Calibri" panose="020F0502020204030204" pitchFamily="34" charset="0"/>
                <a:ea typeface="宋体" panose="02010600030101010101" pitchFamily="2" charset="-122"/>
              </a:defRPr>
            </a:lvl1pPr>
            <a:lvl2pPr marL="742950" indent="-285750" eaLnBrk="0" hangingPunct="0">
              <a:defRPr b="1">
                <a:solidFill>
                  <a:schemeClr val="tx1"/>
                </a:solidFill>
                <a:latin typeface="Calibri" panose="020F0502020204030204" pitchFamily="34" charset="0"/>
                <a:ea typeface="宋体" panose="02010600030101010101" pitchFamily="2" charset="-122"/>
              </a:defRPr>
            </a:lvl2pPr>
            <a:lvl3pPr marL="1143000" indent="-228600" eaLnBrk="0" hangingPunct="0">
              <a:defRPr b="1">
                <a:solidFill>
                  <a:schemeClr val="tx1"/>
                </a:solidFill>
                <a:latin typeface="Calibri" panose="020F0502020204030204" pitchFamily="34" charset="0"/>
                <a:ea typeface="宋体" panose="02010600030101010101" pitchFamily="2" charset="-122"/>
              </a:defRPr>
            </a:lvl3pPr>
            <a:lvl4pPr marL="1600200" indent="-228600" eaLnBrk="0" hangingPunct="0">
              <a:defRPr b="1">
                <a:solidFill>
                  <a:schemeClr val="tx1"/>
                </a:solidFill>
                <a:latin typeface="Calibri" panose="020F0502020204030204" pitchFamily="34" charset="0"/>
                <a:ea typeface="宋体" panose="02010600030101010101" pitchFamily="2" charset="-122"/>
              </a:defRPr>
            </a:lvl4pPr>
            <a:lvl5pPr marL="2057400" indent="-228600" eaLnBrk="0" hangingPunct="0">
              <a:defRPr b="1">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zh-CN" altLang="en-US" sz="1400" dirty="0" smtClean="0">
                <a:latin typeface="华文中宋" panose="02010600040101010101" pitchFamily="2" charset="-122"/>
                <a:ea typeface="华文中宋" panose="02010600040101010101" pitchFamily="2" charset="-122"/>
              </a:rPr>
              <a:t>中联农机</a:t>
            </a:r>
            <a:r>
              <a:rPr lang="en-US" altLang="zh-CN" sz="1400" dirty="0" smtClean="0">
                <a:latin typeface="华文中宋" panose="02010600040101010101" pitchFamily="2" charset="-122"/>
                <a:ea typeface="华文中宋" panose="02010600040101010101" pitchFamily="2" charset="-122"/>
              </a:rPr>
              <a:t>A/C</a:t>
            </a:r>
            <a:r>
              <a:rPr lang="zh-CN" altLang="en-US" sz="1400" dirty="0" smtClean="0">
                <a:latin typeface="华文中宋" panose="02010600040101010101" pitchFamily="2" charset="-122"/>
                <a:ea typeface="华文中宋" panose="02010600040101010101" pitchFamily="2" charset="-122"/>
              </a:rPr>
              <a:t>量产供货</a:t>
            </a:r>
            <a:endParaRPr lang="en-US" altLang="zh-CN" sz="1400" dirty="0">
              <a:latin typeface="华文中宋" panose="02010600040101010101" pitchFamily="2" charset="-122"/>
              <a:ea typeface="华文中宋" panose="02010600040101010101" pitchFamily="2" charset="-122"/>
            </a:endParaRPr>
          </a:p>
        </p:txBody>
      </p:sp>
      <p:sp>
        <p:nvSpPr>
          <p:cNvPr id="55" name="Rectangle 7"/>
          <p:cNvSpPr>
            <a:spLocks noChangeArrowheads="1"/>
          </p:cNvSpPr>
          <p:nvPr/>
        </p:nvSpPr>
        <p:spPr bwMode="auto">
          <a:xfrm>
            <a:off x="4489391" y="5923987"/>
            <a:ext cx="5393246"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lvl1pPr eaLnBrk="0" hangingPunct="0">
              <a:defRPr b="1">
                <a:solidFill>
                  <a:schemeClr val="tx1"/>
                </a:solidFill>
                <a:latin typeface="Calibri" panose="020F0502020204030204" pitchFamily="34" charset="0"/>
                <a:ea typeface="宋体" panose="02010600030101010101" pitchFamily="2" charset="-122"/>
              </a:defRPr>
            </a:lvl1pPr>
            <a:lvl2pPr marL="742950" indent="-285750" eaLnBrk="0" hangingPunct="0">
              <a:defRPr b="1">
                <a:solidFill>
                  <a:schemeClr val="tx1"/>
                </a:solidFill>
                <a:latin typeface="Calibri" panose="020F0502020204030204" pitchFamily="34" charset="0"/>
                <a:ea typeface="宋体" panose="02010600030101010101" pitchFamily="2" charset="-122"/>
              </a:defRPr>
            </a:lvl2pPr>
            <a:lvl3pPr marL="1143000" indent="-228600" eaLnBrk="0" hangingPunct="0">
              <a:defRPr b="1">
                <a:solidFill>
                  <a:schemeClr val="tx1"/>
                </a:solidFill>
                <a:latin typeface="Calibri" panose="020F0502020204030204" pitchFamily="34" charset="0"/>
                <a:ea typeface="宋体" panose="02010600030101010101" pitchFamily="2" charset="-122"/>
              </a:defRPr>
            </a:lvl3pPr>
            <a:lvl4pPr marL="1600200" indent="-228600" eaLnBrk="0" hangingPunct="0">
              <a:defRPr b="1">
                <a:solidFill>
                  <a:schemeClr val="tx1"/>
                </a:solidFill>
                <a:latin typeface="Calibri" panose="020F0502020204030204" pitchFamily="34" charset="0"/>
                <a:ea typeface="宋体" panose="02010600030101010101" pitchFamily="2" charset="-122"/>
              </a:defRPr>
            </a:lvl4pPr>
            <a:lvl5pPr marL="2057400" indent="-228600" eaLnBrk="0" hangingPunct="0">
              <a:defRPr b="1">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eaLnBrk="1" hangingPunct="1"/>
            <a:r>
              <a:rPr lang="en-US" altLang="zh-CN" sz="1400" dirty="0" smtClean="0">
                <a:latin typeface="华文中宋" panose="02010600040101010101" pitchFamily="2" charset="-122"/>
                <a:ea typeface="华文中宋" panose="02010600040101010101" pitchFamily="2" charset="-122"/>
              </a:rPr>
              <a:t>A/C for </a:t>
            </a:r>
            <a:r>
              <a:rPr lang="en-US" altLang="zh-CN" sz="1400" dirty="0" err="1" smtClean="0">
                <a:latin typeface="华文中宋" panose="02010600040101010101" pitchFamily="2" charset="-122"/>
                <a:ea typeface="华文中宋" panose="02010600040101010101" pitchFamily="2" charset="-122"/>
              </a:rPr>
              <a:t>Zoomlion</a:t>
            </a:r>
            <a:r>
              <a:rPr lang="en-US" altLang="zh-CN" sz="1400" dirty="0" smtClean="0">
                <a:latin typeface="华文中宋" panose="02010600040101010101" pitchFamily="2" charset="-122"/>
                <a:ea typeface="华文中宋" panose="02010600040101010101" pitchFamily="2" charset="-122"/>
              </a:rPr>
              <a:t>  Agricultural machinery mass production</a:t>
            </a:r>
            <a:endParaRPr lang="en-US" altLang="zh-CN" sz="1400"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3055826666"/>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l="1166" t="31286" r="2647"/>
          <a:stretch/>
        </p:blipFill>
        <p:spPr>
          <a:xfrm>
            <a:off x="2160613" y="2081178"/>
            <a:ext cx="5386379" cy="2099645"/>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19451" t="6603" r="1067" b="8047"/>
          <a:stretch/>
        </p:blipFill>
        <p:spPr>
          <a:xfrm>
            <a:off x="31901" y="153888"/>
            <a:ext cx="2585188" cy="1796901"/>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12647" r="5462" b="28023"/>
          <a:stretch/>
        </p:blipFill>
        <p:spPr>
          <a:xfrm>
            <a:off x="2730446" y="199218"/>
            <a:ext cx="3976576" cy="1663708"/>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l="3827" t="4396" r="5045" b="15345"/>
          <a:stretch/>
        </p:blipFill>
        <p:spPr>
          <a:xfrm>
            <a:off x="6781453" y="153888"/>
            <a:ext cx="3064298" cy="1799238"/>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l="6930" t="30201" r="13427" b="9034"/>
          <a:stretch/>
        </p:blipFill>
        <p:spPr>
          <a:xfrm>
            <a:off x="5384753" y="4387381"/>
            <a:ext cx="3934156" cy="2001088"/>
          </a:xfrm>
          <a:prstGeom prst="rect">
            <a:avLst/>
          </a:prstGeom>
        </p:spPr>
      </p:pic>
      <p:pic>
        <p:nvPicPr>
          <p:cNvPr id="10" name="图片 9"/>
          <p:cNvPicPr>
            <a:picLocks noChangeAspect="1"/>
          </p:cNvPicPr>
          <p:nvPr/>
        </p:nvPicPr>
        <p:blipFill rotWithShape="1">
          <a:blip r:embed="rId7" cstate="print">
            <a:extLst>
              <a:ext uri="{28A0092B-C50C-407E-A947-70E740481C1C}">
                <a14:useLocalDpi xmlns:a14="http://schemas.microsoft.com/office/drawing/2010/main" val="0"/>
              </a:ext>
            </a:extLst>
          </a:blip>
          <a:srcRect l="-774" t="11354" r="14585" b="22475"/>
          <a:stretch/>
        </p:blipFill>
        <p:spPr>
          <a:xfrm>
            <a:off x="637953" y="4387381"/>
            <a:ext cx="3742660" cy="1915610"/>
          </a:xfrm>
          <a:prstGeom prst="rect">
            <a:avLst/>
          </a:prstGeom>
        </p:spPr>
      </p:pic>
      <p:sp>
        <p:nvSpPr>
          <p:cNvPr id="12" name="スライド番号プレースホルダー 1"/>
          <p:cNvSpPr>
            <a:spLocks noGrp="1"/>
          </p:cNvSpPr>
          <p:nvPr>
            <p:ph type="sldNum" sz="quarter" idx="12"/>
          </p:nvPr>
        </p:nvSpPr>
        <p:spPr>
          <a:xfrm>
            <a:off x="7009984" y="6446402"/>
            <a:ext cx="2311400" cy="365125"/>
          </a:xfrm>
        </p:spPr>
        <p:txBody>
          <a:bodyPr/>
          <a:lstStyle/>
          <a:p>
            <a:pPr algn="r">
              <a:defRPr/>
            </a:pPr>
            <a:r>
              <a:rPr lang="en-US" altLang="zh-CN" dirty="0" smtClean="0">
                <a:solidFill>
                  <a:schemeClr val="bg1">
                    <a:lumMod val="50000"/>
                  </a:schemeClr>
                </a:solidFill>
              </a:rPr>
              <a:t>17</a:t>
            </a:r>
            <a:endParaRPr lang="zh-CN" altLang="en-US" dirty="0">
              <a:solidFill>
                <a:schemeClr val="bg1">
                  <a:lumMod val="50000"/>
                </a:schemeClr>
              </a:solidFill>
            </a:endParaRPr>
          </a:p>
        </p:txBody>
      </p:sp>
    </p:spTree>
    <p:extLst>
      <p:ext uri="{BB962C8B-B14F-4D97-AF65-F5344CB8AC3E}">
        <p14:creationId xmlns:p14="http://schemas.microsoft.com/office/powerpoint/2010/main" val="37308995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7"/>
          <p:cNvPicPr>
            <a:picLocks noChangeAspect="1"/>
          </p:cNvPicPr>
          <p:nvPr/>
        </p:nvPicPr>
        <p:blipFill rotWithShape="1">
          <a:blip r:embed="rId2">
            <a:extLst>
              <a:ext uri="{28A0092B-C50C-407E-A947-70E740481C1C}">
                <a14:useLocalDpi xmlns:a14="http://schemas.microsoft.com/office/drawing/2010/main" val="0"/>
              </a:ext>
            </a:extLst>
          </a:blip>
          <a:srcRect t="30654" b="19138"/>
          <a:stretch/>
        </p:blipFill>
        <p:spPr bwMode="auto">
          <a:xfrm>
            <a:off x="1230532" y="3571427"/>
            <a:ext cx="6951443" cy="2778473"/>
          </a:xfrm>
          <a:prstGeom prst="rect">
            <a:avLst/>
          </a:prstGeom>
          <a:noFill/>
          <a:ln w="9525">
            <a:solidFill>
              <a:srgbClr val="66FF33"/>
            </a:solidFill>
            <a:miter lim="800000"/>
            <a:headEnd/>
            <a:tailEnd/>
          </a:ln>
          <a:extLst>
            <a:ext uri="{909E8E84-426E-40DD-AFC4-6F175D3DCCD1}">
              <a14:hiddenFill xmlns:a14="http://schemas.microsoft.com/office/drawing/2010/main">
                <a:solidFill>
                  <a:srgbClr val="FFFFFF"/>
                </a:solidFill>
              </a14:hiddenFill>
            </a:ext>
          </a:extLst>
        </p:spPr>
      </p:pic>
      <p:pic>
        <p:nvPicPr>
          <p:cNvPr id="34819"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0519311">
            <a:off x="152223" y="2825301"/>
            <a:ext cx="2156619"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30391" y="117475"/>
            <a:ext cx="4368271"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图片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93800" y="3213100"/>
            <a:ext cx="1296723"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图片 11"/>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0635" y="2381250"/>
            <a:ext cx="1802342"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Oval 8"/>
          <p:cNvSpPr>
            <a:spLocks noChangeArrowheads="1"/>
          </p:cNvSpPr>
          <p:nvPr/>
        </p:nvSpPr>
        <p:spPr bwMode="auto">
          <a:xfrm>
            <a:off x="3314039" y="2492376"/>
            <a:ext cx="3511815" cy="1368425"/>
          </a:xfrm>
          <a:prstGeom prst="ellipse">
            <a:avLst/>
          </a:prstGeom>
          <a:solidFill>
            <a:schemeClr val="bg1"/>
          </a:solidFill>
          <a:ln w="28575">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endParaRPr lang="en-US" altLang="zh-CN" b="0"/>
          </a:p>
        </p:txBody>
      </p:sp>
      <p:sp>
        <p:nvSpPr>
          <p:cNvPr id="34824" name="WordArt 9"/>
          <p:cNvSpPr>
            <a:spLocks noChangeArrowheads="1" noChangeShapeType="1" noTextEdit="1"/>
          </p:cNvSpPr>
          <p:nvPr/>
        </p:nvSpPr>
        <p:spPr bwMode="auto">
          <a:xfrm>
            <a:off x="4094825" y="2781301"/>
            <a:ext cx="1950244" cy="7207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0800000"/>
              </a:avLst>
            </a:prstTxWarp>
          </a:bodyPr>
          <a:lstStyle/>
          <a:p>
            <a:pPr algn="ctr"/>
            <a:r>
              <a:rPr lang="ja-JP" altLang="en-US" sz="2800" kern="10">
                <a:solidFill>
                  <a:srgbClr val="0000FF"/>
                </a:solidFill>
                <a:latin typeface="SimHei"/>
                <a:ea typeface="SimHei"/>
              </a:rPr>
              <a:t>欢迎莅临</a:t>
            </a:r>
          </a:p>
        </p:txBody>
      </p:sp>
      <p:sp>
        <p:nvSpPr>
          <p:cNvPr id="34825" name="Rectangle 33"/>
          <p:cNvSpPr>
            <a:spLocks noChangeArrowheads="1"/>
          </p:cNvSpPr>
          <p:nvPr/>
        </p:nvSpPr>
        <p:spPr bwMode="auto">
          <a:xfrm>
            <a:off x="4574646" y="3213100"/>
            <a:ext cx="99404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zh-CN" sz="3600" i="1">
                <a:solidFill>
                  <a:srgbClr val="FF0000"/>
                </a:solidFill>
                <a:latin typeface="ＭＳ Ｐゴシック" charset="-128"/>
              </a:rPr>
              <a:t>YSD</a:t>
            </a:r>
            <a:endParaRPr lang="en-US" altLang="zh-CN" sz="3600">
              <a:solidFill>
                <a:schemeClr val="bg2"/>
              </a:solidFill>
              <a:latin typeface="ＭＳ Ｐゴシック" charset="-128"/>
            </a:endParaRPr>
          </a:p>
        </p:txBody>
      </p:sp>
      <p:pic>
        <p:nvPicPr>
          <p:cNvPr id="34826" name="Picture 12" descr="D:\飞秋接收的文件\姜金亮(3417EBD0D4A0)\b-1 .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6821" y="152401"/>
            <a:ext cx="4772421"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スライド番号プレースホルダー 1"/>
          <p:cNvSpPr>
            <a:spLocks noGrp="1"/>
          </p:cNvSpPr>
          <p:nvPr>
            <p:ph type="sldNum" sz="quarter" idx="12"/>
          </p:nvPr>
        </p:nvSpPr>
        <p:spPr>
          <a:xfrm>
            <a:off x="7009984" y="6446402"/>
            <a:ext cx="2311400" cy="365125"/>
          </a:xfrm>
        </p:spPr>
        <p:txBody>
          <a:bodyPr/>
          <a:lstStyle/>
          <a:p>
            <a:pPr algn="r">
              <a:defRPr/>
            </a:pPr>
            <a:r>
              <a:rPr lang="en-US" altLang="zh-CN" dirty="0" smtClean="0">
                <a:solidFill>
                  <a:schemeClr val="bg1">
                    <a:lumMod val="50000"/>
                  </a:schemeClr>
                </a:solidFill>
              </a:rPr>
              <a:t>18</a:t>
            </a:r>
            <a:endParaRPr lang="zh-CN" altLang="en-US" dirty="0">
              <a:solidFill>
                <a:schemeClr val="bg1">
                  <a:lumMod val="50000"/>
                </a:schemeClr>
              </a:solidFill>
            </a:endParaRPr>
          </a:p>
        </p:txBody>
      </p:sp>
    </p:spTree>
    <p:extLst>
      <p:ext uri="{BB962C8B-B14F-4D97-AF65-F5344CB8AC3E}">
        <p14:creationId xmlns:p14="http://schemas.microsoft.com/office/powerpoint/2010/main" val="10204742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p:cNvSpPr>
          <p:nvPr>
            <p:ph type="title"/>
          </p:nvPr>
        </p:nvSpPr>
        <p:spPr>
          <a:xfrm>
            <a:off x="254529" y="2276475"/>
            <a:ext cx="8915400" cy="1143000"/>
          </a:xfrm>
        </p:spPr>
        <p:txBody>
          <a:bodyPr/>
          <a:lstStyle/>
          <a:p>
            <a:r>
              <a:rPr lang="ja-JP" altLang="en-US" smtClean="0"/>
              <a:t>補助資料</a:t>
            </a:r>
          </a:p>
        </p:txBody>
      </p:sp>
      <p:sp>
        <p:nvSpPr>
          <p:cNvPr id="2" name="スライド番号プレースホルダー 1"/>
          <p:cNvSpPr>
            <a:spLocks noGrp="1"/>
          </p:cNvSpPr>
          <p:nvPr>
            <p:ph type="sldNum" sz="quarter" idx="12"/>
          </p:nvPr>
        </p:nvSpPr>
        <p:spPr/>
        <p:txBody>
          <a:bodyPr/>
          <a:lstStyle/>
          <a:p>
            <a:pPr algn="r">
              <a:defRPr/>
            </a:pPr>
            <a:r>
              <a:rPr lang="en-US" altLang="zh-CN" dirty="0" smtClean="0">
                <a:solidFill>
                  <a:schemeClr val="bg1">
                    <a:lumMod val="50000"/>
                  </a:schemeClr>
                </a:solidFill>
              </a:rPr>
              <a:t>19</a:t>
            </a:r>
            <a:endParaRPr lang="zh-CN" altLang="en-US" dirty="0">
              <a:solidFill>
                <a:schemeClr val="bg1">
                  <a:lumMod val="50000"/>
                </a:schemeClr>
              </a:solidFill>
            </a:endParaRPr>
          </a:p>
        </p:txBody>
      </p:sp>
    </p:spTree>
    <p:extLst>
      <p:ext uri="{BB962C8B-B14F-4D97-AF65-F5344CB8AC3E}">
        <p14:creationId xmlns:p14="http://schemas.microsoft.com/office/powerpoint/2010/main" val="1137358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lgn="r">
              <a:defRPr/>
            </a:pPr>
            <a:r>
              <a:rPr lang="en-US" altLang="zh-CN" dirty="0" smtClean="0">
                <a:solidFill>
                  <a:schemeClr val="bg1">
                    <a:lumMod val="50000"/>
                  </a:schemeClr>
                </a:solidFill>
              </a:rPr>
              <a:t>1</a:t>
            </a:r>
            <a:endParaRPr lang="zh-CN" altLang="en-US" dirty="0">
              <a:solidFill>
                <a:schemeClr val="bg1">
                  <a:lumMod val="50000"/>
                </a:schemeClr>
              </a:solidFill>
            </a:endParaRPr>
          </a:p>
        </p:txBody>
      </p:sp>
      <p:sp>
        <p:nvSpPr>
          <p:cNvPr id="6" name="矩形 5"/>
          <p:cNvSpPr/>
          <p:nvPr/>
        </p:nvSpPr>
        <p:spPr>
          <a:xfrm>
            <a:off x="271728" y="631685"/>
            <a:ext cx="8581760" cy="252412"/>
          </a:xfrm>
          <a:prstGeom prst="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7" name="矩形 6"/>
          <p:cNvSpPr/>
          <p:nvPr/>
        </p:nvSpPr>
        <p:spPr>
          <a:xfrm>
            <a:off x="271727" y="811073"/>
            <a:ext cx="8970433" cy="360363"/>
          </a:xfrm>
          <a:prstGeom prst="rect">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000">
                <a:solidFill>
                  <a:srgbClr val="FFFFFF"/>
                </a:solidFill>
                <a:latin typeface="华文中宋" pitchFamily="2" charset="-122"/>
                <a:ea typeface="华文中宋" pitchFamily="2" charset="-122"/>
              </a:rPr>
              <a:t>公司概要 </a:t>
            </a:r>
            <a:r>
              <a:rPr lang="en-US" altLang="zh-CN" sz="2000">
                <a:solidFill>
                  <a:srgbClr val="FFFFFF"/>
                </a:solidFill>
                <a:latin typeface="Arial" charset="0"/>
                <a:ea typeface="华文中宋" pitchFamily="2" charset="-122"/>
              </a:rPr>
              <a:t>Profile</a:t>
            </a:r>
          </a:p>
        </p:txBody>
      </p:sp>
      <p:sp>
        <p:nvSpPr>
          <p:cNvPr id="17416" name="Rectangle 254"/>
          <p:cNvSpPr>
            <a:spLocks noChangeArrowheads="1"/>
          </p:cNvSpPr>
          <p:nvPr/>
        </p:nvSpPr>
        <p:spPr bwMode="auto">
          <a:xfrm>
            <a:off x="350838" y="1341438"/>
            <a:ext cx="155985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r>
              <a:rPr lang="zh-CN" altLang="en-US">
                <a:latin typeface="华文中宋" pitchFamily="2" charset="-122"/>
                <a:ea typeface="华文中宋" pitchFamily="2" charset="-122"/>
              </a:rPr>
              <a:t>成立时间：</a:t>
            </a:r>
          </a:p>
        </p:txBody>
      </p:sp>
      <p:sp>
        <p:nvSpPr>
          <p:cNvPr id="17417" name="Rectangle 255"/>
          <p:cNvSpPr>
            <a:spLocks noChangeArrowheads="1"/>
          </p:cNvSpPr>
          <p:nvPr/>
        </p:nvSpPr>
        <p:spPr bwMode="auto">
          <a:xfrm>
            <a:off x="2689755" y="1341438"/>
            <a:ext cx="171635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r>
              <a:rPr lang="en-US" altLang="zh-CN">
                <a:latin typeface="华文中宋" pitchFamily="2" charset="-122"/>
                <a:ea typeface="华文中宋" pitchFamily="2" charset="-122"/>
              </a:rPr>
              <a:t>1994</a:t>
            </a:r>
            <a:r>
              <a:rPr lang="zh-CN" altLang="en-US">
                <a:latin typeface="华文中宋" pitchFamily="2" charset="-122"/>
                <a:ea typeface="华文中宋" pitchFamily="2" charset="-122"/>
              </a:rPr>
              <a:t>年</a:t>
            </a:r>
            <a:r>
              <a:rPr lang="en-US" altLang="zh-CN">
                <a:latin typeface="华文中宋" pitchFamily="2" charset="-122"/>
                <a:ea typeface="华文中宋" pitchFamily="2" charset="-122"/>
              </a:rPr>
              <a:t>12</a:t>
            </a:r>
            <a:r>
              <a:rPr lang="zh-CN" altLang="en-US">
                <a:latin typeface="华文中宋" pitchFamily="2" charset="-122"/>
                <a:ea typeface="华文中宋" pitchFamily="2" charset="-122"/>
              </a:rPr>
              <a:t>月</a:t>
            </a:r>
            <a:r>
              <a:rPr lang="en-US" altLang="zh-CN">
                <a:latin typeface="华文中宋" pitchFamily="2" charset="-122"/>
                <a:ea typeface="华文中宋" pitchFamily="2" charset="-122"/>
              </a:rPr>
              <a:t>13</a:t>
            </a:r>
            <a:r>
              <a:rPr lang="zh-CN" altLang="en-US">
                <a:latin typeface="华文中宋" pitchFamily="2" charset="-122"/>
                <a:ea typeface="华文中宋" pitchFamily="2" charset="-122"/>
              </a:rPr>
              <a:t>日</a:t>
            </a:r>
          </a:p>
        </p:txBody>
      </p:sp>
      <p:sp>
        <p:nvSpPr>
          <p:cNvPr id="17418" name="Rectangle 256"/>
          <p:cNvSpPr>
            <a:spLocks noChangeArrowheads="1"/>
          </p:cNvSpPr>
          <p:nvPr/>
        </p:nvSpPr>
        <p:spPr bwMode="auto">
          <a:xfrm>
            <a:off x="350838" y="1881188"/>
            <a:ext cx="155985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r>
              <a:rPr lang="zh-CN" altLang="en-US">
                <a:latin typeface="华文中宋" pitchFamily="2" charset="-122"/>
                <a:ea typeface="华文中宋" pitchFamily="2" charset="-122"/>
              </a:rPr>
              <a:t>所在地：</a:t>
            </a:r>
          </a:p>
        </p:txBody>
      </p:sp>
      <p:sp>
        <p:nvSpPr>
          <p:cNvPr id="17419" name="Rectangle 257"/>
          <p:cNvSpPr>
            <a:spLocks noChangeArrowheads="1"/>
          </p:cNvSpPr>
          <p:nvPr/>
        </p:nvSpPr>
        <p:spPr bwMode="auto">
          <a:xfrm>
            <a:off x="2691474" y="1773238"/>
            <a:ext cx="46021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r>
              <a:rPr lang="zh-CN" altLang="en-US">
                <a:latin typeface="华文中宋" pitchFamily="2" charset="-122"/>
                <a:ea typeface="华文中宋" pitchFamily="2" charset="-122"/>
              </a:rPr>
              <a:t>烟台经济技术开发区嘉陵江路</a:t>
            </a:r>
            <a:r>
              <a:rPr lang="en-US" altLang="zh-CN">
                <a:latin typeface="华文中宋" pitchFamily="2" charset="-122"/>
                <a:ea typeface="华文中宋" pitchFamily="2" charset="-122"/>
              </a:rPr>
              <a:t>88</a:t>
            </a:r>
            <a:r>
              <a:rPr lang="zh-CN" altLang="en-US">
                <a:latin typeface="华文中宋" pitchFamily="2" charset="-122"/>
                <a:ea typeface="华文中宋" pitchFamily="2" charset="-122"/>
              </a:rPr>
              <a:t>号</a:t>
            </a:r>
            <a:endParaRPr lang="en-US" altLang="zh-CN">
              <a:latin typeface="华文中宋" pitchFamily="2" charset="-122"/>
              <a:ea typeface="华文中宋" pitchFamily="2" charset="-122"/>
            </a:endParaRPr>
          </a:p>
        </p:txBody>
      </p:sp>
      <p:sp>
        <p:nvSpPr>
          <p:cNvPr id="17420" name="Rectangle 260"/>
          <p:cNvSpPr>
            <a:spLocks noChangeArrowheads="1"/>
          </p:cNvSpPr>
          <p:nvPr/>
        </p:nvSpPr>
        <p:spPr bwMode="auto">
          <a:xfrm>
            <a:off x="350838" y="2492375"/>
            <a:ext cx="155985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r>
              <a:rPr lang="zh-CN" altLang="en-US">
                <a:latin typeface="华文中宋" pitchFamily="2" charset="-122"/>
                <a:ea typeface="华文中宋" pitchFamily="2" charset="-122"/>
              </a:rPr>
              <a:t>投资总额：</a:t>
            </a:r>
          </a:p>
        </p:txBody>
      </p:sp>
      <p:sp>
        <p:nvSpPr>
          <p:cNvPr id="17421" name="Rectangle 261"/>
          <p:cNvSpPr>
            <a:spLocks noChangeArrowheads="1"/>
          </p:cNvSpPr>
          <p:nvPr/>
        </p:nvSpPr>
        <p:spPr bwMode="auto">
          <a:xfrm>
            <a:off x="2698354" y="2492375"/>
            <a:ext cx="171635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r>
              <a:rPr lang="en-US" altLang="zh-CN">
                <a:latin typeface="华文中宋" pitchFamily="2" charset="-122"/>
                <a:ea typeface="华文中宋" pitchFamily="2" charset="-122"/>
              </a:rPr>
              <a:t>40</a:t>
            </a:r>
            <a:r>
              <a:rPr lang="zh-CN" altLang="en-US">
                <a:latin typeface="华文中宋" pitchFamily="2" charset="-122"/>
                <a:ea typeface="华文中宋" pitchFamily="2" charset="-122"/>
              </a:rPr>
              <a:t>亿日元</a:t>
            </a:r>
            <a:endParaRPr lang="en-US" altLang="zh-CN">
              <a:latin typeface="华文中宋" pitchFamily="2" charset="-122"/>
              <a:ea typeface="华文中宋" pitchFamily="2" charset="-122"/>
            </a:endParaRPr>
          </a:p>
        </p:txBody>
      </p:sp>
      <p:sp>
        <p:nvSpPr>
          <p:cNvPr id="17422" name="Rectangle 264"/>
          <p:cNvSpPr>
            <a:spLocks noChangeArrowheads="1"/>
          </p:cNvSpPr>
          <p:nvPr/>
        </p:nvSpPr>
        <p:spPr bwMode="auto">
          <a:xfrm>
            <a:off x="350838" y="3141664"/>
            <a:ext cx="210674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r>
              <a:rPr lang="zh-CN" altLang="en-US">
                <a:latin typeface="华文中宋" pitchFamily="2" charset="-122"/>
                <a:ea typeface="华文中宋" pitchFamily="2" charset="-122"/>
              </a:rPr>
              <a:t>注册资本： </a:t>
            </a:r>
          </a:p>
        </p:txBody>
      </p:sp>
      <p:sp>
        <p:nvSpPr>
          <p:cNvPr id="17423" name="Rectangle 265"/>
          <p:cNvSpPr>
            <a:spLocks noChangeArrowheads="1"/>
          </p:cNvSpPr>
          <p:nvPr/>
        </p:nvSpPr>
        <p:spPr bwMode="auto">
          <a:xfrm>
            <a:off x="2698354" y="3140076"/>
            <a:ext cx="171635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r>
              <a:rPr lang="en-US" altLang="zh-CN">
                <a:latin typeface="华文中宋" pitchFamily="2" charset="-122"/>
                <a:ea typeface="华文中宋" pitchFamily="2" charset="-122"/>
              </a:rPr>
              <a:t>13.49</a:t>
            </a:r>
            <a:r>
              <a:rPr lang="zh-CN" altLang="en-US">
                <a:latin typeface="华文中宋" pitchFamily="2" charset="-122"/>
                <a:ea typeface="华文中宋" pitchFamily="2" charset="-122"/>
              </a:rPr>
              <a:t>亿日元</a:t>
            </a:r>
            <a:endParaRPr lang="en-US" altLang="zh-CN">
              <a:latin typeface="华文中宋" pitchFamily="2" charset="-122"/>
              <a:ea typeface="华文中宋" pitchFamily="2" charset="-122"/>
            </a:endParaRPr>
          </a:p>
        </p:txBody>
      </p:sp>
      <p:sp>
        <p:nvSpPr>
          <p:cNvPr id="17424" name="Rectangle 266"/>
          <p:cNvSpPr>
            <a:spLocks noChangeArrowheads="1"/>
          </p:cNvSpPr>
          <p:nvPr/>
        </p:nvSpPr>
        <p:spPr bwMode="auto">
          <a:xfrm>
            <a:off x="350837" y="3789364"/>
            <a:ext cx="1872854"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r>
              <a:rPr lang="zh-CN" altLang="en-US">
                <a:latin typeface="华文中宋" pitchFamily="2" charset="-122"/>
                <a:ea typeface="华文中宋" pitchFamily="2" charset="-122"/>
              </a:rPr>
              <a:t>出资方及比率：</a:t>
            </a:r>
          </a:p>
        </p:txBody>
      </p:sp>
      <p:sp>
        <p:nvSpPr>
          <p:cNvPr id="17425" name="Rectangle 267"/>
          <p:cNvSpPr>
            <a:spLocks noChangeArrowheads="1"/>
          </p:cNvSpPr>
          <p:nvPr/>
        </p:nvSpPr>
        <p:spPr bwMode="auto">
          <a:xfrm>
            <a:off x="2691474" y="3860800"/>
            <a:ext cx="5840051"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r>
              <a:rPr lang="zh-CN" altLang="en-US" dirty="0">
                <a:latin typeface="华文中宋" pitchFamily="2" charset="-122"/>
                <a:ea typeface="华文中宋" pitchFamily="2" charset="-122"/>
              </a:rPr>
              <a:t>中方</a:t>
            </a:r>
            <a:r>
              <a:rPr lang="en-US" altLang="zh-CN" dirty="0">
                <a:latin typeface="华文中宋" pitchFamily="2" charset="-122"/>
                <a:ea typeface="华文中宋" pitchFamily="2" charset="-122"/>
              </a:rPr>
              <a:t>:45.9%(</a:t>
            </a:r>
            <a:r>
              <a:rPr lang="zh-CN" altLang="en-US" dirty="0" smtClean="0">
                <a:latin typeface="华文中宋" pitchFamily="2" charset="-122"/>
                <a:ea typeface="华文中宋" pitchFamily="2" charset="-122"/>
              </a:rPr>
              <a:t>首钢集团</a:t>
            </a:r>
            <a:r>
              <a:rPr lang="en-US" altLang="zh-CN" dirty="0" smtClean="0">
                <a:latin typeface="华文中宋" pitchFamily="2" charset="-122"/>
                <a:ea typeface="华文中宋" pitchFamily="2" charset="-122"/>
              </a:rPr>
              <a:t>18.36%</a:t>
            </a:r>
            <a:r>
              <a:rPr lang="zh-CN" altLang="en-US" dirty="0" smtClean="0">
                <a:latin typeface="华文中宋" pitchFamily="2" charset="-122"/>
                <a:ea typeface="华文中宋" pitchFamily="2" charset="-122"/>
              </a:rPr>
              <a:t>，东星集团</a:t>
            </a:r>
            <a:r>
              <a:rPr lang="en-US" altLang="zh-CN" dirty="0" smtClean="0">
                <a:latin typeface="华文中宋" pitchFamily="2" charset="-122"/>
                <a:ea typeface="华文中宋" pitchFamily="2" charset="-122"/>
              </a:rPr>
              <a:t>27.54%) </a:t>
            </a:r>
            <a:endParaRPr lang="en-US" altLang="zh-CN" dirty="0">
              <a:latin typeface="华文中宋" pitchFamily="2" charset="-122"/>
              <a:ea typeface="华文中宋" pitchFamily="2" charset="-122"/>
            </a:endParaRPr>
          </a:p>
        </p:txBody>
      </p:sp>
      <p:sp>
        <p:nvSpPr>
          <p:cNvPr id="17426" name="Rectangle 268"/>
          <p:cNvSpPr>
            <a:spLocks noChangeArrowheads="1"/>
          </p:cNvSpPr>
          <p:nvPr/>
        </p:nvSpPr>
        <p:spPr bwMode="auto">
          <a:xfrm>
            <a:off x="2691474" y="4365626"/>
            <a:ext cx="460216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r>
              <a:rPr lang="zh-CN" altLang="zh-CN" dirty="0">
                <a:latin typeface="华文中宋" pitchFamily="2" charset="-122"/>
                <a:ea typeface="华文中宋" pitchFamily="2" charset="-122"/>
              </a:rPr>
              <a:t>日方:</a:t>
            </a:r>
            <a:r>
              <a:rPr lang="en-US" altLang="zh-CN" dirty="0">
                <a:latin typeface="华文中宋" pitchFamily="2" charset="-122"/>
                <a:ea typeface="华文中宋" pitchFamily="2" charset="-122"/>
              </a:rPr>
              <a:t>54.1</a:t>
            </a:r>
            <a:r>
              <a:rPr lang="zh-CN" altLang="zh-CN" dirty="0">
                <a:latin typeface="华文中宋" pitchFamily="2" charset="-122"/>
                <a:ea typeface="华文中宋" pitchFamily="2" charset="-122"/>
              </a:rPr>
              <a:t>%(电装</a:t>
            </a:r>
            <a:r>
              <a:rPr lang="en-US" altLang="zh-CN" dirty="0">
                <a:latin typeface="华文中宋" pitchFamily="2" charset="-122"/>
                <a:ea typeface="华文中宋" pitchFamily="2" charset="-122"/>
              </a:rPr>
              <a:t>50.1</a:t>
            </a:r>
            <a:r>
              <a:rPr lang="zh-CN" altLang="zh-CN" dirty="0">
                <a:latin typeface="华文中宋" pitchFamily="2" charset="-122"/>
                <a:ea typeface="华文中宋" pitchFamily="2" charset="-122"/>
              </a:rPr>
              <a:t>%,丰田通商</a:t>
            </a:r>
            <a:r>
              <a:rPr lang="en-US" altLang="zh-CN" dirty="0">
                <a:latin typeface="华文中宋" pitchFamily="2" charset="-122"/>
                <a:ea typeface="华文中宋" pitchFamily="2" charset="-122"/>
              </a:rPr>
              <a:t>4</a:t>
            </a:r>
            <a:r>
              <a:rPr lang="zh-CN" altLang="zh-CN" dirty="0">
                <a:latin typeface="华文中宋" pitchFamily="2" charset="-122"/>
                <a:ea typeface="华文中宋" pitchFamily="2" charset="-122"/>
              </a:rPr>
              <a:t>%)</a:t>
            </a:r>
            <a:r>
              <a:rPr lang="en-US" altLang="zh-CN" dirty="0">
                <a:latin typeface="华文中宋" pitchFamily="2" charset="-122"/>
                <a:ea typeface="华文中宋" pitchFamily="2" charset="-122"/>
              </a:rPr>
              <a:t> </a:t>
            </a:r>
          </a:p>
        </p:txBody>
      </p:sp>
      <p:sp>
        <p:nvSpPr>
          <p:cNvPr id="17427" name="Rectangle 269"/>
          <p:cNvSpPr>
            <a:spLocks noChangeArrowheads="1"/>
          </p:cNvSpPr>
          <p:nvPr/>
        </p:nvSpPr>
        <p:spPr bwMode="auto">
          <a:xfrm>
            <a:off x="350838" y="5013326"/>
            <a:ext cx="155985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r>
              <a:rPr lang="zh-CN" altLang="en-US">
                <a:latin typeface="华文中宋" pitchFamily="2" charset="-122"/>
                <a:ea typeface="华文中宋" pitchFamily="2" charset="-122"/>
              </a:rPr>
              <a:t>事业内容</a:t>
            </a:r>
            <a:r>
              <a:rPr lang="en-US" altLang="zh-CN">
                <a:latin typeface="华文中宋" pitchFamily="2" charset="-122"/>
                <a:ea typeface="华文中宋" pitchFamily="2" charset="-122"/>
              </a:rPr>
              <a:t>:</a:t>
            </a:r>
            <a:endParaRPr lang="zh-CN" altLang="en-US">
              <a:latin typeface="华文中宋" pitchFamily="2" charset="-122"/>
              <a:ea typeface="华文中宋" pitchFamily="2" charset="-122"/>
            </a:endParaRPr>
          </a:p>
        </p:txBody>
      </p:sp>
      <p:sp>
        <p:nvSpPr>
          <p:cNvPr id="17428" name="Rectangle 270"/>
          <p:cNvSpPr>
            <a:spLocks noChangeArrowheads="1"/>
          </p:cNvSpPr>
          <p:nvPr/>
        </p:nvSpPr>
        <p:spPr bwMode="auto">
          <a:xfrm>
            <a:off x="2691474" y="5229225"/>
            <a:ext cx="6863688"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r>
              <a:rPr lang="zh-CN" altLang="en-US">
                <a:latin typeface="华文中宋" pitchFamily="2" charset="-122"/>
                <a:ea typeface="华文中宋" pitchFamily="2" charset="-122"/>
              </a:rPr>
              <a:t>制造并销售适用于轿车、轻型客车、大型客车、工程机械</a:t>
            </a:r>
            <a:r>
              <a:rPr lang="zh-CN" altLang="en-US">
                <a:ea typeface="华文中宋" pitchFamily="2" charset="-122"/>
              </a:rPr>
              <a:t>及冷藏车等车用空调全系统</a:t>
            </a:r>
            <a:r>
              <a:rPr lang="en-US" altLang="zh-CN">
                <a:ea typeface="华文中宋" pitchFamily="2" charset="-122"/>
              </a:rPr>
              <a:t>,</a:t>
            </a:r>
            <a:r>
              <a:rPr lang="zh-CN" altLang="en-US">
                <a:ea typeface="华文中宋" pitchFamily="2" charset="-122"/>
              </a:rPr>
              <a:t>以及大型设备的散热器</a:t>
            </a:r>
            <a:endParaRPr lang="en-US" altLang="zh-CN">
              <a:ea typeface="华文中宋" pitchFamily="2" charset="-122"/>
            </a:endParaRPr>
          </a:p>
          <a:p>
            <a:endParaRPr lang="zh-CN" altLang="en-US">
              <a:ea typeface="华文中宋" pitchFamily="2" charset="-122"/>
            </a:endParaRPr>
          </a:p>
        </p:txBody>
      </p:sp>
      <p:sp>
        <p:nvSpPr>
          <p:cNvPr id="17429" name="Rectangle 271"/>
          <p:cNvSpPr>
            <a:spLocks noChangeArrowheads="1"/>
          </p:cNvSpPr>
          <p:nvPr/>
        </p:nvSpPr>
        <p:spPr bwMode="auto">
          <a:xfrm>
            <a:off x="2691474" y="5516564"/>
            <a:ext cx="709758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zh-CN">
              <a:latin typeface="华文中宋" pitchFamily="2" charset="-122"/>
              <a:ea typeface="华文中宋" pitchFamily="2" charset="-122"/>
            </a:endParaRPr>
          </a:p>
        </p:txBody>
      </p:sp>
      <p:sp>
        <p:nvSpPr>
          <p:cNvPr id="17430" name="Rectangle 271"/>
          <p:cNvSpPr>
            <a:spLocks noChangeArrowheads="1"/>
          </p:cNvSpPr>
          <p:nvPr/>
        </p:nvSpPr>
        <p:spPr bwMode="auto">
          <a:xfrm>
            <a:off x="2691474" y="5949950"/>
            <a:ext cx="46021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zh-CN">
              <a:latin typeface="华文中宋" pitchFamily="2" charset="-122"/>
              <a:ea typeface="华文中宋" pitchFamily="2" charset="-122"/>
            </a:endParaRPr>
          </a:p>
        </p:txBody>
      </p:sp>
      <p:sp>
        <p:nvSpPr>
          <p:cNvPr id="17431" name="Text Box 24"/>
          <p:cNvSpPr txBox="1">
            <a:spLocks noChangeArrowheads="1"/>
          </p:cNvSpPr>
          <p:nvPr/>
        </p:nvSpPr>
        <p:spPr bwMode="auto">
          <a:xfrm>
            <a:off x="350838" y="1720851"/>
            <a:ext cx="15155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kumimoji="1" lang="en-US" altLang="zh-CN" sz="1200">
                <a:latin typeface="Arial" charset="0"/>
                <a:ea typeface="宋体" charset="-122"/>
              </a:rPr>
              <a:t>ESTABLISHMENT:</a:t>
            </a:r>
          </a:p>
        </p:txBody>
      </p:sp>
      <p:sp>
        <p:nvSpPr>
          <p:cNvPr id="17432" name="Text Box 25"/>
          <p:cNvSpPr txBox="1">
            <a:spLocks noChangeArrowheads="1"/>
          </p:cNvSpPr>
          <p:nvPr/>
        </p:nvSpPr>
        <p:spPr bwMode="auto">
          <a:xfrm>
            <a:off x="2691475" y="1697039"/>
            <a:ext cx="112082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kumimoji="1" lang="en-US" altLang="zh-CN" sz="1400">
                <a:ea typeface="宋体" charset="-122"/>
              </a:rPr>
              <a:t>13-Dec-1994</a:t>
            </a:r>
            <a:endParaRPr lang="zh-CN" altLang="en-US" sz="1400">
              <a:ea typeface="宋体" charset="-122"/>
            </a:endParaRPr>
          </a:p>
        </p:txBody>
      </p:sp>
      <p:sp>
        <p:nvSpPr>
          <p:cNvPr id="17433" name="Text Box 26"/>
          <p:cNvSpPr txBox="1">
            <a:spLocks noChangeArrowheads="1"/>
          </p:cNvSpPr>
          <p:nvPr/>
        </p:nvSpPr>
        <p:spPr bwMode="auto">
          <a:xfrm>
            <a:off x="2737908" y="2217739"/>
            <a:ext cx="7176691"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kumimoji="1" lang="en-US" altLang="zh-CN" sz="1200">
                <a:latin typeface="Arial" charset="0"/>
                <a:ea typeface="华文中宋" pitchFamily="2" charset="-122"/>
              </a:rPr>
              <a:t>NO.88 JIALINGJIANG ROAD YANTAI ECONOMIC&amp; TECHNICAL DEVELOPMENT ZONE</a:t>
            </a:r>
          </a:p>
        </p:txBody>
      </p:sp>
      <p:sp>
        <p:nvSpPr>
          <p:cNvPr id="17434" name="Text Box 27"/>
          <p:cNvSpPr txBox="1">
            <a:spLocks noChangeArrowheads="1"/>
          </p:cNvSpPr>
          <p:nvPr/>
        </p:nvSpPr>
        <p:spPr bwMode="auto">
          <a:xfrm>
            <a:off x="350838" y="2205039"/>
            <a:ext cx="98616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kumimoji="1" lang="en-US" altLang="zh-CN" sz="1200">
                <a:latin typeface="Arial" charset="0"/>
                <a:ea typeface="宋体" charset="-122"/>
              </a:rPr>
              <a:t>ADDRESS:</a:t>
            </a:r>
          </a:p>
        </p:txBody>
      </p:sp>
      <p:sp>
        <p:nvSpPr>
          <p:cNvPr id="17435" name="Text Box 28"/>
          <p:cNvSpPr txBox="1">
            <a:spLocks noChangeArrowheads="1"/>
          </p:cNvSpPr>
          <p:nvPr/>
        </p:nvSpPr>
        <p:spPr bwMode="auto">
          <a:xfrm>
            <a:off x="2691475" y="2879726"/>
            <a:ext cx="11576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kumimoji="1" lang="en-US" altLang="zh-CN" sz="1400">
                <a:latin typeface="Arial" charset="0"/>
                <a:ea typeface="华文中宋" pitchFamily="2" charset="-122"/>
              </a:rPr>
              <a:t>JPY 4.0 BIL</a:t>
            </a:r>
          </a:p>
        </p:txBody>
      </p:sp>
      <p:sp>
        <p:nvSpPr>
          <p:cNvPr id="17436" name="Text Box 29"/>
          <p:cNvSpPr txBox="1">
            <a:spLocks noChangeArrowheads="1"/>
          </p:cNvSpPr>
          <p:nvPr/>
        </p:nvSpPr>
        <p:spPr bwMode="auto">
          <a:xfrm>
            <a:off x="338799" y="2898776"/>
            <a:ext cx="223529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kumimoji="1" lang="en-US" altLang="zh-CN" sz="1200">
                <a:latin typeface="Arial" charset="0"/>
                <a:ea typeface="宋体" charset="-122"/>
              </a:rPr>
              <a:t>AGGREGATE INVESTMENT:</a:t>
            </a:r>
          </a:p>
        </p:txBody>
      </p:sp>
      <p:sp>
        <p:nvSpPr>
          <p:cNvPr id="17437" name="Text Box 30"/>
          <p:cNvSpPr txBox="1">
            <a:spLocks noChangeArrowheads="1"/>
          </p:cNvSpPr>
          <p:nvPr/>
        </p:nvSpPr>
        <p:spPr bwMode="auto">
          <a:xfrm>
            <a:off x="350837" y="4224339"/>
            <a:ext cx="165827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lang="en-US" altLang="zh-CN" sz="1200">
                <a:ea typeface="华文中宋" pitchFamily="2" charset="-122"/>
              </a:rPr>
              <a:t>PARTNER &amp; RATIO</a:t>
            </a:r>
          </a:p>
          <a:p>
            <a:pPr eaLnBrk="1" hangingPunct="1"/>
            <a:r>
              <a:rPr lang="en-US" altLang="zh-CN" sz="1200">
                <a:ea typeface="华文中宋" pitchFamily="2" charset="-122"/>
              </a:rPr>
              <a:t>OF CONTRIBUTIONS</a:t>
            </a:r>
            <a:r>
              <a:rPr lang="zh-CN" altLang="en-US" sz="1200">
                <a:ea typeface="华文中宋" pitchFamily="2" charset="-122"/>
              </a:rPr>
              <a:t>： </a:t>
            </a:r>
          </a:p>
        </p:txBody>
      </p:sp>
      <p:sp>
        <p:nvSpPr>
          <p:cNvPr id="17438" name="Text Box 31"/>
          <p:cNvSpPr txBox="1">
            <a:spLocks noChangeArrowheads="1"/>
          </p:cNvSpPr>
          <p:nvPr/>
        </p:nvSpPr>
        <p:spPr bwMode="auto">
          <a:xfrm>
            <a:off x="2691475" y="3556000"/>
            <a:ext cx="135639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kumimoji="1" lang="en-US" altLang="zh-CN" sz="1400">
                <a:latin typeface="Arial" charset="0"/>
                <a:ea typeface="华文中宋" pitchFamily="2" charset="-122"/>
              </a:rPr>
              <a:t>JPY 1.349 BIL</a:t>
            </a:r>
          </a:p>
        </p:txBody>
      </p:sp>
      <p:sp>
        <p:nvSpPr>
          <p:cNvPr id="17439" name="Text Box 33"/>
          <p:cNvSpPr txBox="1">
            <a:spLocks noChangeArrowheads="1"/>
          </p:cNvSpPr>
          <p:nvPr/>
        </p:nvSpPr>
        <p:spPr bwMode="auto">
          <a:xfrm>
            <a:off x="350838" y="3573464"/>
            <a:ext cx="193495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kumimoji="1" lang="en-US" altLang="zh-CN" sz="1200">
                <a:latin typeface="Arial" charset="0"/>
                <a:ea typeface="宋体" charset="-122"/>
              </a:rPr>
              <a:t>REGISTERED CAPITAL:</a:t>
            </a:r>
          </a:p>
        </p:txBody>
      </p:sp>
      <p:sp>
        <p:nvSpPr>
          <p:cNvPr id="17440" name="Text Box 34"/>
          <p:cNvSpPr txBox="1">
            <a:spLocks noChangeArrowheads="1"/>
          </p:cNvSpPr>
          <p:nvPr/>
        </p:nvSpPr>
        <p:spPr bwMode="auto">
          <a:xfrm>
            <a:off x="2734469" y="4233864"/>
            <a:ext cx="464210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kumimoji="1" lang="en-US" altLang="zh-CN" sz="1200" dirty="0">
                <a:ea typeface="华文中宋" pitchFamily="2" charset="-122"/>
              </a:rPr>
              <a:t>CHINA  45.9%(SHOUGANG  </a:t>
            </a:r>
            <a:r>
              <a:rPr kumimoji="1" lang="en-US" altLang="zh-CN" sz="1200" dirty="0" smtClean="0">
                <a:ea typeface="华文中宋" pitchFamily="2" charset="-122"/>
              </a:rPr>
              <a:t>Group 18.36%</a:t>
            </a:r>
            <a:r>
              <a:rPr kumimoji="1" lang="zh-CN" altLang="en-US" sz="1200" dirty="0" smtClean="0">
                <a:ea typeface="华文中宋" pitchFamily="2" charset="-122"/>
              </a:rPr>
              <a:t>，</a:t>
            </a:r>
            <a:r>
              <a:rPr kumimoji="1" lang="en-US" altLang="zh-CN" sz="1200" dirty="0" err="1" smtClean="0">
                <a:ea typeface="华文中宋" pitchFamily="2" charset="-122"/>
              </a:rPr>
              <a:t>DongXing</a:t>
            </a:r>
            <a:r>
              <a:rPr kumimoji="1" lang="en-US" altLang="zh-CN" sz="1200" dirty="0" smtClean="0">
                <a:ea typeface="华文中宋" pitchFamily="2" charset="-122"/>
              </a:rPr>
              <a:t> </a:t>
            </a:r>
            <a:r>
              <a:rPr kumimoji="1" lang="en-US" altLang="zh-CN" sz="1200" dirty="0">
                <a:ea typeface="华文中宋" pitchFamily="2" charset="-122"/>
              </a:rPr>
              <a:t>Group </a:t>
            </a:r>
            <a:r>
              <a:rPr kumimoji="1" lang="en-US" altLang="zh-CN" sz="1200" dirty="0" smtClean="0">
                <a:ea typeface="华文中宋" pitchFamily="2" charset="-122"/>
              </a:rPr>
              <a:t>27.54%) </a:t>
            </a:r>
            <a:endParaRPr kumimoji="1" lang="en-US" altLang="zh-CN" sz="1200" dirty="0">
              <a:ea typeface="华文中宋" pitchFamily="2" charset="-122"/>
            </a:endParaRPr>
          </a:p>
        </p:txBody>
      </p:sp>
      <p:sp>
        <p:nvSpPr>
          <p:cNvPr id="17441" name="Text Box 36"/>
          <p:cNvSpPr txBox="1">
            <a:spLocks noChangeArrowheads="1"/>
          </p:cNvSpPr>
          <p:nvPr/>
        </p:nvSpPr>
        <p:spPr bwMode="auto">
          <a:xfrm>
            <a:off x="2722431" y="4840289"/>
            <a:ext cx="25197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kumimoji="1" lang="en-US" altLang="zh-CN" sz="1200">
                <a:ea typeface="华文中宋" pitchFamily="2" charset="-122"/>
              </a:rPr>
              <a:t>JAPAN:54.1%(</a:t>
            </a:r>
            <a:r>
              <a:rPr kumimoji="1" lang="en-US" altLang="zh-CN" sz="1200" i="1">
                <a:ea typeface="华文中宋" pitchFamily="2" charset="-122"/>
              </a:rPr>
              <a:t>DENSO </a:t>
            </a:r>
            <a:r>
              <a:rPr kumimoji="1" lang="en-US" altLang="zh-CN" sz="1200">
                <a:ea typeface="华文中宋" pitchFamily="2" charset="-122"/>
              </a:rPr>
              <a:t>50.1%,TTC 4%) </a:t>
            </a:r>
          </a:p>
        </p:txBody>
      </p:sp>
      <p:sp>
        <p:nvSpPr>
          <p:cNvPr id="17442" name="Text Box 37"/>
          <p:cNvSpPr txBox="1">
            <a:spLocks noChangeArrowheads="1"/>
          </p:cNvSpPr>
          <p:nvPr/>
        </p:nvSpPr>
        <p:spPr bwMode="auto">
          <a:xfrm>
            <a:off x="350838" y="5445126"/>
            <a:ext cx="129612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lang="en-US" altLang="zh-CN" sz="1200">
                <a:ea typeface="华文中宋" pitchFamily="2" charset="-122"/>
              </a:rPr>
              <a:t>BUSINESS SCOPE:</a:t>
            </a:r>
            <a:endParaRPr lang="zh-CN" altLang="en-US" sz="1200">
              <a:ea typeface="华文中宋" pitchFamily="2" charset="-122"/>
            </a:endParaRPr>
          </a:p>
        </p:txBody>
      </p:sp>
      <p:sp>
        <p:nvSpPr>
          <p:cNvPr id="17443" name="Text Box 38"/>
          <p:cNvSpPr txBox="1">
            <a:spLocks noChangeArrowheads="1"/>
          </p:cNvSpPr>
          <p:nvPr/>
        </p:nvSpPr>
        <p:spPr bwMode="auto">
          <a:xfrm>
            <a:off x="2768865" y="5661025"/>
            <a:ext cx="6865408"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kumimoji="1" lang="en-US" altLang="zh-CN" sz="1200">
                <a:latin typeface="Arial" charset="0"/>
                <a:ea typeface="华文中宋" pitchFamily="2" charset="-122"/>
              </a:rPr>
              <a:t>MANUFACTURING &amp; SALES A/C SYSTEM FOR CAR, LIGHT BUS, BUS AND CONSTRUCTION MECHINERY; RADIATOR FOR LARGE-SCALE EQUIPMENT.</a:t>
            </a:r>
          </a:p>
          <a:p>
            <a:pPr eaLnBrk="1" hangingPunct="1"/>
            <a:endParaRPr kumimoji="1" lang="en-US" altLang="zh-CN" sz="1200">
              <a:latin typeface="Arial" charset="0"/>
              <a:ea typeface="华文中宋" pitchFamily="2" charset="-122"/>
            </a:endParaRPr>
          </a:p>
        </p:txBody>
      </p:sp>
      <p:grpSp>
        <p:nvGrpSpPr>
          <p:cNvPr id="3109" name="组合 1"/>
          <p:cNvGrpSpPr>
            <a:grpSpLocks/>
          </p:cNvGrpSpPr>
          <p:nvPr/>
        </p:nvGrpSpPr>
        <p:grpSpPr bwMode="auto">
          <a:xfrm>
            <a:off x="5733785" y="2636243"/>
            <a:ext cx="3549650" cy="1100137"/>
            <a:chOff x="5292725" y="2763838"/>
            <a:chExt cx="3276600" cy="1100137"/>
          </a:xfrm>
        </p:grpSpPr>
        <p:grpSp>
          <p:nvGrpSpPr>
            <p:cNvPr id="17447" name="Group 45"/>
            <p:cNvGrpSpPr>
              <a:grpSpLocks/>
            </p:cNvGrpSpPr>
            <p:nvPr/>
          </p:nvGrpSpPr>
          <p:grpSpPr bwMode="auto">
            <a:xfrm>
              <a:off x="5292725" y="2763838"/>
              <a:ext cx="3276600" cy="1100137"/>
              <a:chOff x="3470" y="1752"/>
              <a:chExt cx="1769" cy="693"/>
            </a:xfrm>
          </p:grpSpPr>
          <p:sp>
            <p:nvSpPr>
              <p:cNvPr id="17450" name="Rectangle 44"/>
              <p:cNvSpPr>
                <a:spLocks noChangeArrowheads="1"/>
              </p:cNvSpPr>
              <p:nvPr/>
            </p:nvSpPr>
            <p:spPr bwMode="auto">
              <a:xfrm>
                <a:off x="3470" y="1752"/>
                <a:ext cx="1678" cy="680"/>
              </a:xfrm>
              <a:prstGeom prst="rect">
                <a:avLst/>
              </a:prstGeom>
              <a:solidFill>
                <a:srgbClr val="CCFFCC"/>
              </a:solidFill>
              <a:ln w="57150" cmpd="thickThin"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ea typeface="华文中宋" pitchFamily="2" charset="-122"/>
                </a:endParaRPr>
              </a:p>
            </p:txBody>
          </p:sp>
          <p:sp>
            <p:nvSpPr>
              <p:cNvPr id="17451" name="Text Box 41"/>
              <p:cNvSpPr txBox="1">
                <a:spLocks noChangeArrowheads="1"/>
              </p:cNvSpPr>
              <p:nvPr/>
            </p:nvSpPr>
            <p:spPr bwMode="auto">
              <a:xfrm>
                <a:off x="3515" y="1752"/>
                <a:ext cx="1724" cy="6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lang="en-US" altLang="ja-JP">
                    <a:latin typeface="ＭＳ Ｐゴシック" charset="-128"/>
                  </a:rPr>
                  <a:t>12</a:t>
                </a:r>
                <a:r>
                  <a:rPr lang="ja-JP" altLang="en-US">
                    <a:latin typeface="ＭＳ Ｐゴシック" charset="-128"/>
                  </a:rPr>
                  <a:t>年</a:t>
                </a:r>
                <a:r>
                  <a:rPr lang="en-US" altLang="ja-JP">
                    <a:latin typeface="ＭＳ Ｐゴシック" charset="-128"/>
                  </a:rPr>
                  <a:t>11</a:t>
                </a:r>
                <a:r>
                  <a:rPr lang="ja-JP" altLang="en-US">
                    <a:latin typeface="ＭＳ Ｐゴシック" charset="-128"/>
                  </a:rPr>
                  <a:t>月　分社</a:t>
                </a:r>
              </a:p>
              <a:p>
                <a:pPr eaLnBrk="1" hangingPunct="1"/>
                <a:r>
                  <a:rPr lang="ja-JP" altLang="en-US" sz="1600"/>
                  <a:t>         　      　・</a:t>
                </a:r>
                <a:r>
                  <a:rPr lang="en-US" altLang="ja-JP" sz="1600"/>
                  <a:t>YSD:</a:t>
                </a:r>
                <a:r>
                  <a:rPr lang="zh-CN" altLang="en-US" sz="1600"/>
                  <a:t>特装事业</a:t>
                </a:r>
                <a:endParaRPr lang="ja-JP" altLang="en-US" sz="1600"/>
              </a:p>
              <a:p>
                <a:pPr eaLnBrk="1" hangingPunct="1"/>
                <a:r>
                  <a:rPr lang="ja-JP" altLang="en-US" sz="1600"/>
                  <a:t>　               　・</a:t>
                </a:r>
                <a:r>
                  <a:rPr lang="en-US" altLang="ja-JP" sz="1600"/>
                  <a:t>YST:</a:t>
                </a:r>
                <a:r>
                  <a:rPr lang="zh-CN" altLang="en-US" sz="1600"/>
                  <a:t>压缩机事业</a:t>
                </a:r>
                <a:endParaRPr lang="ja-JP" altLang="en-US" sz="1600"/>
              </a:p>
            </p:txBody>
          </p:sp>
          <p:sp>
            <p:nvSpPr>
              <p:cNvPr id="17452" name="AutoShape 43"/>
              <p:cNvSpPr>
                <a:spLocks/>
              </p:cNvSpPr>
              <p:nvPr/>
            </p:nvSpPr>
            <p:spPr bwMode="auto">
              <a:xfrm>
                <a:off x="3975" y="2066"/>
                <a:ext cx="91" cy="317"/>
              </a:xfrm>
              <a:prstGeom prst="leftBrace">
                <a:avLst>
                  <a:gd name="adj1" fmla="val 29029"/>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ea typeface="华文中宋" pitchFamily="2" charset="-122"/>
                </a:endParaRPr>
              </a:p>
            </p:txBody>
          </p:sp>
        </p:grpSp>
        <p:sp>
          <p:nvSpPr>
            <p:cNvPr id="17448" name="TextBox 1"/>
            <p:cNvSpPr txBox="1">
              <a:spLocks noChangeArrowheads="1"/>
            </p:cNvSpPr>
            <p:nvPr/>
          </p:nvSpPr>
          <p:spPr bwMode="auto">
            <a:xfrm>
              <a:off x="5327650" y="3344863"/>
              <a:ext cx="6492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lang="en-US" altLang="ja-JP" sz="1600"/>
                <a:t>YSD</a:t>
              </a:r>
              <a:endParaRPr lang="zh-CN" altLang="en-US" sz="1600">
                <a:ea typeface="宋体" charset="-122"/>
              </a:endParaRPr>
            </a:p>
          </p:txBody>
        </p:sp>
        <p:sp>
          <p:nvSpPr>
            <p:cNvPr id="17449" name="右箭头 2"/>
            <p:cNvSpPr>
              <a:spLocks noChangeArrowheads="1"/>
            </p:cNvSpPr>
            <p:nvPr/>
          </p:nvSpPr>
          <p:spPr bwMode="auto">
            <a:xfrm>
              <a:off x="5910263" y="3335338"/>
              <a:ext cx="179387" cy="323850"/>
            </a:xfrm>
            <a:prstGeom prst="rightArrow">
              <a:avLst>
                <a:gd name="adj1" fmla="val 50000"/>
                <a:gd name="adj2" fmla="val 50000"/>
              </a:avLst>
            </a:prstGeom>
            <a:solidFill>
              <a:srgbClr val="00FF00"/>
            </a:solidFill>
            <a:ln w="9525">
              <a:solidFill>
                <a:schemeClr val="tx1"/>
              </a:solidFill>
              <a:miter lim="800000"/>
              <a:headEnd/>
              <a:tailEnd/>
            </a:ln>
          </p:spPr>
          <p:txBody>
            <a:bodyPr wrap="none" anchor="ctr"/>
            <a:lstStyle/>
            <a:p>
              <a:pPr algn="ctr"/>
              <a:endParaRPr lang="zh-CN" altLang="en-US"/>
            </a:p>
          </p:txBody>
        </p:sp>
      </p:grpSp>
      <p:pic>
        <p:nvPicPr>
          <p:cNvPr id="43" name="図 3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394" y="298311"/>
            <a:ext cx="72403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動作設定ボタン : 進む/次へ 2">
            <a:hlinkClick r:id="rId4" action="ppaction://hlinksldjump" highlightClick="1"/>
          </p:cNvPr>
          <p:cNvSpPr/>
          <p:nvPr/>
        </p:nvSpPr>
        <p:spPr>
          <a:xfrm>
            <a:off x="4668982" y="2763839"/>
            <a:ext cx="401782" cy="27343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109"/>
                                        </p:tgtEl>
                                        <p:attrNameLst>
                                          <p:attrName>style.visibility</p:attrName>
                                        </p:attrNameLst>
                                      </p:cBhvr>
                                      <p:to>
                                        <p:strVal val="visible"/>
                                      </p:to>
                                    </p:set>
                                    <p:animEffect transition="in" filter="fade">
                                      <p:cBhvr>
                                        <p:cTn id="7" dur="500"/>
                                        <p:tgtEl>
                                          <p:spTgt spid="3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25"/>
          <p:cNvGrpSpPr>
            <a:grpSpLocks/>
          </p:cNvGrpSpPr>
          <p:nvPr/>
        </p:nvGrpSpPr>
        <p:grpSpPr bwMode="auto">
          <a:xfrm>
            <a:off x="595313" y="585275"/>
            <a:ext cx="4308475" cy="3463925"/>
            <a:chOff x="2842" y="617"/>
            <a:chExt cx="2505" cy="2182"/>
          </a:xfrm>
        </p:grpSpPr>
        <p:pic>
          <p:nvPicPr>
            <p:cNvPr id="20"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2" y="617"/>
              <a:ext cx="2505" cy="2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val 21"/>
            <p:cNvSpPr>
              <a:spLocks noChangeArrowheads="1"/>
            </p:cNvSpPr>
            <p:nvPr/>
          </p:nvSpPr>
          <p:spPr bwMode="auto">
            <a:xfrm>
              <a:off x="4700" y="1539"/>
              <a:ext cx="232" cy="161"/>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Arial" charset="0"/>
              </a:endParaRPr>
            </a:p>
          </p:txBody>
        </p:sp>
      </p:grpSp>
      <p:cxnSp>
        <p:nvCxnSpPr>
          <p:cNvPr id="23" name="直線矢印コネクタ 40"/>
          <p:cNvCxnSpPr>
            <a:cxnSpLocks noChangeShapeType="1"/>
          </p:cNvCxnSpPr>
          <p:nvPr/>
        </p:nvCxnSpPr>
        <p:spPr bwMode="auto">
          <a:xfrm flipV="1">
            <a:off x="4189413" y="2293425"/>
            <a:ext cx="1384300" cy="366713"/>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4" name="図 2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655276" y="583692"/>
            <a:ext cx="3817938" cy="266094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5" name="テキスト ボックス 26"/>
          <p:cNvSpPr txBox="1">
            <a:spLocks noChangeArrowheads="1"/>
          </p:cNvSpPr>
          <p:nvPr/>
        </p:nvSpPr>
        <p:spPr bwMode="auto">
          <a:xfrm>
            <a:off x="7289800" y="2355338"/>
            <a:ext cx="6159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Calibri" pitchFamily="34" charset="0"/>
                <a:ea typeface="宋体" charset="-122"/>
              </a:defRPr>
            </a:lvl1pPr>
            <a:lvl2pPr marL="742950" indent="-285750" eaLnBrk="0" hangingPunct="0">
              <a:defRPr sz="1600">
                <a:solidFill>
                  <a:schemeClr val="tx1"/>
                </a:solidFill>
                <a:latin typeface="Calibri" pitchFamily="34" charset="0"/>
                <a:ea typeface="宋体" charset="-122"/>
              </a:defRPr>
            </a:lvl2pPr>
            <a:lvl3pPr marL="1143000" indent="-228600" eaLnBrk="0" hangingPunct="0">
              <a:defRPr sz="1600">
                <a:solidFill>
                  <a:schemeClr val="tx1"/>
                </a:solidFill>
                <a:latin typeface="Calibri" pitchFamily="34" charset="0"/>
                <a:ea typeface="宋体" charset="-122"/>
              </a:defRPr>
            </a:lvl3pPr>
            <a:lvl4pPr marL="1600200" indent="-228600" eaLnBrk="0" hangingPunct="0">
              <a:defRPr sz="1600">
                <a:solidFill>
                  <a:schemeClr val="tx1"/>
                </a:solidFill>
                <a:latin typeface="Calibri" pitchFamily="34" charset="0"/>
                <a:ea typeface="宋体" charset="-122"/>
              </a:defRPr>
            </a:lvl4pPr>
            <a:lvl5pPr marL="2057400" indent="-228600" eaLnBrk="0" hangingPunct="0">
              <a:defRPr sz="1600">
                <a:solidFill>
                  <a:schemeClr val="tx1"/>
                </a:solidFill>
                <a:latin typeface="Calibri" pitchFamily="34" charset="0"/>
                <a:ea typeface="宋体" charset="-122"/>
              </a:defRPr>
            </a:lvl5pPr>
            <a:lvl6pPr marL="2514600" indent="-228600" eaLnBrk="0" fontAlgn="base" hangingPunct="0">
              <a:spcBef>
                <a:spcPct val="0"/>
              </a:spcBef>
              <a:spcAft>
                <a:spcPct val="0"/>
              </a:spcAft>
              <a:defRPr sz="1600">
                <a:solidFill>
                  <a:schemeClr val="tx1"/>
                </a:solidFill>
                <a:latin typeface="Calibri" pitchFamily="34" charset="0"/>
                <a:ea typeface="宋体" charset="-122"/>
              </a:defRPr>
            </a:lvl6pPr>
            <a:lvl7pPr marL="2971800" indent="-228600" eaLnBrk="0" fontAlgn="base" hangingPunct="0">
              <a:spcBef>
                <a:spcPct val="0"/>
              </a:spcBef>
              <a:spcAft>
                <a:spcPct val="0"/>
              </a:spcAft>
              <a:defRPr sz="1600">
                <a:solidFill>
                  <a:schemeClr val="tx1"/>
                </a:solidFill>
                <a:latin typeface="Calibri" pitchFamily="34" charset="0"/>
                <a:ea typeface="宋体" charset="-122"/>
              </a:defRPr>
            </a:lvl7pPr>
            <a:lvl8pPr marL="3429000" indent="-228600" eaLnBrk="0" fontAlgn="base" hangingPunct="0">
              <a:spcBef>
                <a:spcPct val="0"/>
              </a:spcBef>
              <a:spcAft>
                <a:spcPct val="0"/>
              </a:spcAft>
              <a:defRPr sz="1600">
                <a:solidFill>
                  <a:schemeClr val="tx1"/>
                </a:solidFill>
                <a:latin typeface="Calibri" pitchFamily="34" charset="0"/>
                <a:ea typeface="宋体" charset="-122"/>
              </a:defRPr>
            </a:lvl8pPr>
            <a:lvl9pPr marL="3886200" indent="-228600" eaLnBrk="0" fontAlgn="base" hangingPunct="0">
              <a:spcBef>
                <a:spcPct val="0"/>
              </a:spcBef>
              <a:spcAft>
                <a:spcPct val="0"/>
              </a:spcAft>
              <a:defRPr sz="1600">
                <a:solidFill>
                  <a:schemeClr val="tx1"/>
                </a:solidFill>
                <a:latin typeface="Calibri" pitchFamily="34" charset="0"/>
                <a:ea typeface="宋体" charset="-122"/>
              </a:defRPr>
            </a:lvl9pPr>
          </a:lstStyle>
          <a:p>
            <a:pPr eaLnBrk="1" hangingPunct="1"/>
            <a:r>
              <a:rPr kumimoji="1" lang="en-US" altLang="ja-JP" sz="1100">
                <a:solidFill>
                  <a:srgbClr val="0000FF"/>
                </a:solidFill>
                <a:ea typeface="ＭＳ Ｐゴシック" charset="-128"/>
              </a:rPr>
              <a:t>210km</a:t>
            </a:r>
            <a:endParaRPr kumimoji="1" lang="ja-JP" altLang="en-US" sz="1100">
              <a:solidFill>
                <a:srgbClr val="0000FF"/>
              </a:solidFill>
              <a:ea typeface="ＭＳ Ｐゴシック" charset="-128"/>
            </a:endParaRPr>
          </a:p>
        </p:txBody>
      </p:sp>
      <p:sp>
        <p:nvSpPr>
          <p:cNvPr id="28" name="Line 91"/>
          <p:cNvSpPr>
            <a:spLocks noChangeShapeType="1"/>
          </p:cNvSpPr>
          <p:nvPr/>
        </p:nvSpPr>
        <p:spPr bwMode="auto">
          <a:xfrm flipH="1">
            <a:off x="6818313" y="1161538"/>
            <a:ext cx="955675" cy="1674812"/>
          </a:xfrm>
          <a:prstGeom prst="line">
            <a:avLst/>
          </a:prstGeom>
          <a:noFill/>
          <a:ln w="19050">
            <a:solidFill>
              <a:srgbClr val="3333FF"/>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29" name="テキスト ボックス 25"/>
          <p:cNvSpPr txBox="1">
            <a:spLocks noChangeArrowheads="1"/>
          </p:cNvSpPr>
          <p:nvPr/>
        </p:nvSpPr>
        <p:spPr bwMode="auto">
          <a:xfrm>
            <a:off x="5889625" y="2385500"/>
            <a:ext cx="1038225" cy="33972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Calibri" pitchFamily="34" charset="0"/>
                <a:ea typeface="宋体" charset="-122"/>
              </a:defRPr>
            </a:lvl1pPr>
            <a:lvl2pPr marL="742950" indent="-285750" eaLnBrk="0" hangingPunct="0">
              <a:defRPr sz="1600">
                <a:solidFill>
                  <a:schemeClr val="tx1"/>
                </a:solidFill>
                <a:latin typeface="Calibri" pitchFamily="34" charset="0"/>
                <a:ea typeface="宋体" charset="-122"/>
              </a:defRPr>
            </a:lvl2pPr>
            <a:lvl3pPr marL="1143000" indent="-228600" eaLnBrk="0" hangingPunct="0">
              <a:defRPr sz="1600">
                <a:solidFill>
                  <a:schemeClr val="tx1"/>
                </a:solidFill>
                <a:latin typeface="Calibri" pitchFamily="34" charset="0"/>
                <a:ea typeface="宋体" charset="-122"/>
              </a:defRPr>
            </a:lvl3pPr>
            <a:lvl4pPr marL="1600200" indent="-228600" eaLnBrk="0" hangingPunct="0">
              <a:defRPr sz="1600">
                <a:solidFill>
                  <a:schemeClr val="tx1"/>
                </a:solidFill>
                <a:latin typeface="Calibri" pitchFamily="34" charset="0"/>
                <a:ea typeface="宋体" charset="-122"/>
              </a:defRPr>
            </a:lvl4pPr>
            <a:lvl5pPr marL="2057400" indent="-228600" eaLnBrk="0" hangingPunct="0">
              <a:defRPr sz="1600">
                <a:solidFill>
                  <a:schemeClr val="tx1"/>
                </a:solidFill>
                <a:latin typeface="Calibri" pitchFamily="34" charset="0"/>
                <a:ea typeface="宋体" charset="-122"/>
              </a:defRPr>
            </a:lvl5pPr>
            <a:lvl6pPr marL="2514600" indent="-228600" eaLnBrk="0" fontAlgn="base" hangingPunct="0">
              <a:spcBef>
                <a:spcPct val="0"/>
              </a:spcBef>
              <a:spcAft>
                <a:spcPct val="0"/>
              </a:spcAft>
              <a:defRPr sz="1600">
                <a:solidFill>
                  <a:schemeClr val="tx1"/>
                </a:solidFill>
                <a:latin typeface="Calibri" pitchFamily="34" charset="0"/>
                <a:ea typeface="宋体" charset="-122"/>
              </a:defRPr>
            </a:lvl6pPr>
            <a:lvl7pPr marL="2971800" indent="-228600" eaLnBrk="0" fontAlgn="base" hangingPunct="0">
              <a:spcBef>
                <a:spcPct val="0"/>
              </a:spcBef>
              <a:spcAft>
                <a:spcPct val="0"/>
              </a:spcAft>
              <a:defRPr sz="1600">
                <a:solidFill>
                  <a:schemeClr val="tx1"/>
                </a:solidFill>
                <a:latin typeface="Calibri" pitchFamily="34" charset="0"/>
                <a:ea typeface="宋体" charset="-122"/>
              </a:defRPr>
            </a:lvl7pPr>
            <a:lvl8pPr marL="3429000" indent="-228600" eaLnBrk="0" fontAlgn="base" hangingPunct="0">
              <a:spcBef>
                <a:spcPct val="0"/>
              </a:spcBef>
              <a:spcAft>
                <a:spcPct val="0"/>
              </a:spcAft>
              <a:defRPr sz="1600">
                <a:solidFill>
                  <a:schemeClr val="tx1"/>
                </a:solidFill>
                <a:latin typeface="Calibri" pitchFamily="34" charset="0"/>
                <a:ea typeface="宋体" charset="-122"/>
              </a:defRPr>
            </a:lvl8pPr>
            <a:lvl9pPr marL="3886200" indent="-228600" eaLnBrk="0" fontAlgn="base" hangingPunct="0">
              <a:spcBef>
                <a:spcPct val="0"/>
              </a:spcBef>
              <a:spcAft>
                <a:spcPct val="0"/>
              </a:spcAft>
              <a:defRPr sz="1600">
                <a:solidFill>
                  <a:schemeClr val="tx1"/>
                </a:solidFill>
                <a:latin typeface="Calibri" pitchFamily="34" charset="0"/>
                <a:ea typeface="宋体" charset="-122"/>
              </a:defRPr>
            </a:lvl9pPr>
          </a:lstStyle>
          <a:p>
            <a:pPr eaLnBrk="1" hangingPunct="1"/>
            <a:r>
              <a:rPr kumimoji="1" lang="ja-JP" altLang="en-US" sz="1100">
                <a:latin typeface="ＭＳ Ｐゴシック" charset="-128"/>
                <a:ea typeface="ＭＳ Ｐゴシック" charset="-128"/>
              </a:rPr>
              <a:t>青島空港</a:t>
            </a:r>
            <a:endParaRPr kumimoji="1" lang="en-US" altLang="ja-JP" sz="1100">
              <a:latin typeface="ＭＳ Ｐゴシック" charset="-128"/>
              <a:ea typeface="ＭＳ Ｐゴシック" charset="-128"/>
            </a:endParaRPr>
          </a:p>
          <a:p>
            <a:pPr eaLnBrk="1" hangingPunct="1"/>
            <a:r>
              <a:rPr kumimoji="1" lang="en-US" altLang="ja-JP" sz="1100">
                <a:latin typeface="ＭＳ Ｐゴシック" charset="-128"/>
                <a:ea typeface="ＭＳ Ｐゴシック" charset="-128"/>
              </a:rPr>
              <a:t>Qingdao Air port</a:t>
            </a:r>
            <a:endParaRPr kumimoji="1" lang="ja-JP" altLang="en-US" sz="1100">
              <a:latin typeface="ＭＳ Ｐゴシック" charset="-128"/>
              <a:ea typeface="ＭＳ Ｐゴシック" charset="-128"/>
            </a:endParaRPr>
          </a:p>
        </p:txBody>
      </p:sp>
      <p:sp>
        <p:nvSpPr>
          <p:cNvPr id="30" name="テキスト ボックス 26"/>
          <p:cNvSpPr txBox="1">
            <a:spLocks noChangeArrowheads="1"/>
          </p:cNvSpPr>
          <p:nvPr/>
        </p:nvSpPr>
        <p:spPr bwMode="auto">
          <a:xfrm>
            <a:off x="6753225" y="729738"/>
            <a:ext cx="927100" cy="338137"/>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Calibri" pitchFamily="34" charset="0"/>
                <a:ea typeface="宋体" charset="-122"/>
              </a:defRPr>
            </a:lvl1pPr>
            <a:lvl2pPr marL="742950" indent="-285750" eaLnBrk="0" hangingPunct="0">
              <a:defRPr sz="1600">
                <a:solidFill>
                  <a:schemeClr val="tx1"/>
                </a:solidFill>
                <a:latin typeface="Calibri" pitchFamily="34" charset="0"/>
                <a:ea typeface="宋体" charset="-122"/>
              </a:defRPr>
            </a:lvl2pPr>
            <a:lvl3pPr marL="1143000" indent="-228600" eaLnBrk="0" hangingPunct="0">
              <a:defRPr sz="1600">
                <a:solidFill>
                  <a:schemeClr val="tx1"/>
                </a:solidFill>
                <a:latin typeface="Calibri" pitchFamily="34" charset="0"/>
                <a:ea typeface="宋体" charset="-122"/>
              </a:defRPr>
            </a:lvl3pPr>
            <a:lvl4pPr marL="1600200" indent="-228600" eaLnBrk="0" hangingPunct="0">
              <a:defRPr sz="1600">
                <a:solidFill>
                  <a:schemeClr val="tx1"/>
                </a:solidFill>
                <a:latin typeface="Calibri" pitchFamily="34" charset="0"/>
                <a:ea typeface="宋体" charset="-122"/>
              </a:defRPr>
            </a:lvl4pPr>
            <a:lvl5pPr marL="2057400" indent="-228600" eaLnBrk="0" hangingPunct="0">
              <a:defRPr sz="1600">
                <a:solidFill>
                  <a:schemeClr val="tx1"/>
                </a:solidFill>
                <a:latin typeface="Calibri" pitchFamily="34" charset="0"/>
                <a:ea typeface="宋体" charset="-122"/>
              </a:defRPr>
            </a:lvl5pPr>
            <a:lvl6pPr marL="2514600" indent="-228600" eaLnBrk="0" fontAlgn="base" hangingPunct="0">
              <a:spcBef>
                <a:spcPct val="0"/>
              </a:spcBef>
              <a:spcAft>
                <a:spcPct val="0"/>
              </a:spcAft>
              <a:defRPr sz="1600">
                <a:solidFill>
                  <a:schemeClr val="tx1"/>
                </a:solidFill>
                <a:latin typeface="Calibri" pitchFamily="34" charset="0"/>
                <a:ea typeface="宋体" charset="-122"/>
              </a:defRPr>
            </a:lvl6pPr>
            <a:lvl7pPr marL="2971800" indent="-228600" eaLnBrk="0" fontAlgn="base" hangingPunct="0">
              <a:spcBef>
                <a:spcPct val="0"/>
              </a:spcBef>
              <a:spcAft>
                <a:spcPct val="0"/>
              </a:spcAft>
              <a:defRPr sz="1600">
                <a:solidFill>
                  <a:schemeClr val="tx1"/>
                </a:solidFill>
                <a:latin typeface="Calibri" pitchFamily="34" charset="0"/>
                <a:ea typeface="宋体" charset="-122"/>
              </a:defRPr>
            </a:lvl7pPr>
            <a:lvl8pPr marL="3429000" indent="-228600" eaLnBrk="0" fontAlgn="base" hangingPunct="0">
              <a:spcBef>
                <a:spcPct val="0"/>
              </a:spcBef>
              <a:spcAft>
                <a:spcPct val="0"/>
              </a:spcAft>
              <a:defRPr sz="1600">
                <a:solidFill>
                  <a:schemeClr val="tx1"/>
                </a:solidFill>
                <a:latin typeface="Calibri" pitchFamily="34" charset="0"/>
                <a:ea typeface="宋体" charset="-122"/>
              </a:defRPr>
            </a:lvl8pPr>
            <a:lvl9pPr marL="3886200" indent="-228600" eaLnBrk="0" fontAlgn="base" hangingPunct="0">
              <a:spcBef>
                <a:spcPct val="0"/>
              </a:spcBef>
              <a:spcAft>
                <a:spcPct val="0"/>
              </a:spcAft>
              <a:defRPr sz="1600">
                <a:solidFill>
                  <a:schemeClr val="tx1"/>
                </a:solidFill>
                <a:latin typeface="Calibri" pitchFamily="34" charset="0"/>
                <a:ea typeface="宋体" charset="-122"/>
              </a:defRPr>
            </a:lvl9pPr>
          </a:lstStyle>
          <a:p>
            <a:pPr eaLnBrk="1" hangingPunct="1"/>
            <a:r>
              <a:rPr kumimoji="1" lang="ja-JP" altLang="en-US" sz="1100" dirty="0">
                <a:latin typeface="ＭＳ Ｐゴシック" charset="-128"/>
                <a:ea typeface="ＭＳ Ｐゴシック" charset="-128"/>
              </a:rPr>
              <a:t>煙台空港</a:t>
            </a:r>
            <a:endParaRPr kumimoji="1" lang="en-US" altLang="ja-JP" sz="1100" dirty="0">
              <a:latin typeface="ＭＳ Ｐゴシック" charset="-128"/>
              <a:ea typeface="ＭＳ Ｐゴシック" charset="-128"/>
            </a:endParaRPr>
          </a:p>
          <a:p>
            <a:pPr eaLnBrk="1" hangingPunct="1"/>
            <a:r>
              <a:rPr kumimoji="1" lang="en-US" altLang="ja-JP" sz="1100" dirty="0">
                <a:latin typeface="ＭＳ Ｐゴシック" charset="-128"/>
                <a:ea typeface="ＭＳ Ｐゴシック" charset="-128"/>
              </a:rPr>
              <a:t>Yantai Airport</a:t>
            </a:r>
            <a:endParaRPr kumimoji="1" lang="ja-JP" altLang="en-US" sz="1100" dirty="0">
              <a:latin typeface="ＭＳ Ｐゴシック" charset="-128"/>
              <a:ea typeface="ＭＳ Ｐゴシック" charset="-128"/>
            </a:endParaRPr>
          </a:p>
        </p:txBody>
      </p:sp>
      <p:sp>
        <p:nvSpPr>
          <p:cNvPr id="31" name="Line 92"/>
          <p:cNvSpPr>
            <a:spLocks noChangeShapeType="1"/>
          </p:cNvSpPr>
          <p:nvPr/>
        </p:nvSpPr>
        <p:spPr bwMode="auto">
          <a:xfrm>
            <a:off x="7431088" y="874200"/>
            <a:ext cx="342900" cy="228600"/>
          </a:xfrm>
          <a:prstGeom prst="line">
            <a:avLst/>
          </a:prstGeom>
          <a:noFill/>
          <a:ln w="19050">
            <a:solidFill>
              <a:srgbClr val="3333FF"/>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33" name="テキスト ボックス 31"/>
          <p:cNvSpPr txBox="1">
            <a:spLocks noChangeArrowheads="1"/>
          </p:cNvSpPr>
          <p:nvPr/>
        </p:nvSpPr>
        <p:spPr bwMode="auto">
          <a:xfrm>
            <a:off x="7173913" y="1161538"/>
            <a:ext cx="441325" cy="169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Calibri" pitchFamily="34" charset="0"/>
                <a:ea typeface="宋体" charset="-122"/>
              </a:defRPr>
            </a:lvl1pPr>
            <a:lvl2pPr marL="742950" indent="-285750" eaLnBrk="0" hangingPunct="0">
              <a:defRPr sz="1600">
                <a:solidFill>
                  <a:schemeClr val="tx1"/>
                </a:solidFill>
                <a:latin typeface="Calibri" pitchFamily="34" charset="0"/>
                <a:ea typeface="宋体" charset="-122"/>
              </a:defRPr>
            </a:lvl2pPr>
            <a:lvl3pPr marL="1143000" indent="-228600" eaLnBrk="0" hangingPunct="0">
              <a:defRPr sz="1600">
                <a:solidFill>
                  <a:schemeClr val="tx1"/>
                </a:solidFill>
                <a:latin typeface="Calibri" pitchFamily="34" charset="0"/>
                <a:ea typeface="宋体" charset="-122"/>
              </a:defRPr>
            </a:lvl3pPr>
            <a:lvl4pPr marL="1600200" indent="-228600" eaLnBrk="0" hangingPunct="0">
              <a:defRPr sz="1600">
                <a:solidFill>
                  <a:schemeClr val="tx1"/>
                </a:solidFill>
                <a:latin typeface="Calibri" pitchFamily="34" charset="0"/>
                <a:ea typeface="宋体" charset="-122"/>
              </a:defRPr>
            </a:lvl4pPr>
            <a:lvl5pPr marL="2057400" indent="-228600" eaLnBrk="0" hangingPunct="0">
              <a:defRPr sz="1600">
                <a:solidFill>
                  <a:schemeClr val="tx1"/>
                </a:solidFill>
                <a:latin typeface="Calibri" pitchFamily="34" charset="0"/>
                <a:ea typeface="宋体" charset="-122"/>
              </a:defRPr>
            </a:lvl5pPr>
            <a:lvl6pPr marL="2514600" indent="-228600" eaLnBrk="0" fontAlgn="base" hangingPunct="0">
              <a:spcBef>
                <a:spcPct val="0"/>
              </a:spcBef>
              <a:spcAft>
                <a:spcPct val="0"/>
              </a:spcAft>
              <a:defRPr sz="1600">
                <a:solidFill>
                  <a:schemeClr val="tx1"/>
                </a:solidFill>
                <a:latin typeface="Calibri" pitchFamily="34" charset="0"/>
                <a:ea typeface="宋体" charset="-122"/>
              </a:defRPr>
            </a:lvl6pPr>
            <a:lvl7pPr marL="2971800" indent="-228600" eaLnBrk="0" fontAlgn="base" hangingPunct="0">
              <a:spcBef>
                <a:spcPct val="0"/>
              </a:spcBef>
              <a:spcAft>
                <a:spcPct val="0"/>
              </a:spcAft>
              <a:defRPr sz="1600">
                <a:solidFill>
                  <a:schemeClr val="tx1"/>
                </a:solidFill>
                <a:latin typeface="Calibri" pitchFamily="34" charset="0"/>
                <a:ea typeface="宋体" charset="-122"/>
              </a:defRPr>
            </a:lvl7pPr>
            <a:lvl8pPr marL="3429000" indent="-228600" eaLnBrk="0" fontAlgn="base" hangingPunct="0">
              <a:spcBef>
                <a:spcPct val="0"/>
              </a:spcBef>
              <a:spcAft>
                <a:spcPct val="0"/>
              </a:spcAft>
              <a:defRPr sz="1600">
                <a:solidFill>
                  <a:schemeClr val="tx1"/>
                </a:solidFill>
                <a:latin typeface="Calibri" pitchFamily="34" charset="0"/>
                <a:ea typeface="宋体" charset="-122"/>
              </a:defRPr>
            </a:lvl8pPr>
            <a:lvl9pPr marL="3886200" indent="-228600" eaLnBrk="0" fontAlgn="base" hangingPunct="0">
              <a:spcBef>
                <a:spcPct val="0"/>
              </a:spcBef>
              <a:spcAft>
                <a:spcPct val="0"/>
              </a:spcAft>
              <a:defRPr sz="1600">
                <a:solidFill>
                  <a:schemeClr val="tx1"/>
                </a:solidFill>
                <a:latin typeface="Calibri" pitchFamily="34" charset="0"/>
                <a:ea typeface="宋体" charset="-122"/>
              </a:defRPr>
            </a:lvl9pPr>
          </a:lstStyle>
          <a:p>
            <a:pPr eaLnBrk="1" hangingPunct="1"/>
            <a:r>
              <a:rPr kumimoji="1" lang="en-US" altLang="ja-JP" sz="1100">
                <a:solidFill>
                  <a:srgbClr val="0000FF"/>
                </a:solidFill>
                <a:ea typeface="ＭＳ Ｐゴシック" charset="-128"/>
              </a:rPr>
              <a:t>35km</a:t>
            </a:r>
            <a:endParaRPr kumimoji="1" lang="ja-JP" altLang="en-US" sz="1100">
              <a:solidFill>
                <a:srgbClr val="0000FF"/>
              </a:solidFill>
              <a:ea typeface="ＭＳ Ｐゴシック" charset="-128"/>
            </a:endParaRPr>
          </a:p>
        </p:txBody>
      </p:sp>
      <p:sp>
        <p:nvSpPr>
          <p:cNvPr id="34" name="Text Box 98"/>
          <p:cNvSpPr txBox="1">
            <a:spLocks noChangeArrowheads="1"/>
          </p:cNvSpPr>
          <p:nvPr/>
        </p:nvSpPr>
        <p:spPr bwMode="auto">
          <a:xfrm>
            <a:off x="5291861" y="75111"/>
            <a:ext cx="4292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sz="1600">
                <a:solidFill>
                  <a:schemeClr val="tx1"/>
                </a:solidFill>
                <a:latin typeface="Calibri" pitchFamily="34" charset="0"/>
                <a:ea typeface="宋体" charset="-122"/>
              </a:defRPr>
            </a:lvl1pPr>
            <a:lvl2pPr marL="742950" indent="-285750" eaLnBrk="0" hangingPunct="0">
              <a:defRPr sz="1600">
                <a:solidFill>
                  <a:schemeClr val="tx1"/>
                </a:solidFill>
                <a:latin typeface="Calibri" pitchFamily="34" charset="0"/>
                <a:ea typeface="宋体" charset="-122"/>
              </a:defRPr>
            </a:lvl2pPr>
            <a:lvl3pPr marL="1143000" indent="-228600" eaLnBrk="0" hangingPunct="0">
              <a:defRPr sz="1600">
                <a:solidFill>
                  <a:schemeClr val="tx1"/>
                </a:solidFill>
                <a:latin typeface="Calibri" pitchFamily="34" charset="0"/>
                <a:ea typeface="宋体" charset="-122"/>
              </a:defRPr>
            </a:lvl3pPr>
            <a:lvl4pPr marL="1600200" indent="-228600" eaLnBrk="0" hangingPunct="0">
              <a:defRPr sz="1600">
                <a:solidFill>
                  <a:schemeClr val="tx1"/>
                </a:solidFill>
                <a:latin typeface="Calibri" pitchFamily="34" charset="0"/>
                <a:ea typeface="宋体" charset="-122"/>
              </a:defRPr>
            </a:lvl4pPr>
            <a:lvl5pPr marL="2057400" indent="-228600" eaLnBrk="0" hangingPunct="0">
              <a:defRPr sz="1600">
                <a:solidFill>
                  <a:schemeClr val="tx1"/>
                </a:solidFill>
                <a:latin typeface="Calibri" pitchFamily="34" charset="0"/>
                <a:ea typeface="宋体" charset="-122"/>
              </a:defRPr>
            </a:lvl5pPr>
            <a:lvl6pPr marL="2514600" indent="-228600" eaLnBrk="0" fontAlgn="base" hangingPunct="0">
              <a:spcBef>
                <a:spcPct val="0"/>
              </a:spcBef>
              <a:spcAft>
                <a:spcPct val="0"/>
              </a:spcAft>
              <a:defRPr sz="1600">
                <a:solidFill>
                  <a:schemeClr val="tx1"/>
                </a:solidFill>
                <a:latin typeface="Calibri" pitchFamily="34" charset="0"/>
                <a:ea typeface="宋体" charset="-122"/>
              </a:defRPr>
            </a:lvl6pPr>
            <a:lvl7pPr marL="2971800" indent="-228600" eaLnBrk="0" fontAlgn="base" hangingPunct="0">
              <a:spcBef>
                <a:spcPct val="0"/>
              </a:spcBef>
              <a:spcAft>
                <a:spcPct val="0"/>
              </a:spcAft>
              <a:defRPr sz="1600">
                <a:solidFill>
                  <a:schemeClr val="tx1"/>
                </a:solidFill>
                <a:latin typeface="Calibri" pitchFamily="34" charset="0"/>
                <a:ea typeface="宋体" charset="-122"/>
              </a:defRPr>
            </a:lvl7pPr>
            <a:lvl8pPr marL="3429000" indent="-228600" eaLnBrk="0" fontAlgn="base" hangingPunct="0">
              <a:spcBef>
                <a:spcPct val="0"/>
              </a:spcBef>
              <a:spcAft>
                <a:spcPct val="0"/>
              </a:spcAft>
              <a:defRPr sz="1600">
                <a:solidFill>
                  <a:schemeClr val="tx1"/>
                </a:solidFill>
                <a:latin typeface="Calibri" pitchFamily="34" charset="0"/>
                <a:ea typeface="宋体" charset="-122"/>
              </a:defRPr>
            </a:lvl8pPr>
            <a:lvl9pPr marL="3886200" indent="-228600" eaLnBrk="0" fontAlgn="base" hangingPunct="0">
              <a:spcBef>
                <a:spcPct val="0"/>
              </a:spcBef>
              <a:spcAft>
                <a:spcPct val="0"/>
              </a:spcAft>
              <a:defRPr sz="1600">
                <a:solidFill>
                  <a:schemeClr val="tx1"/>
                </a:solidFill>
                <a:latin typeface="Calibri" pitchFamily="34" charset="0"/>
                <a:ea typeface="宋体" charset="-122"/>
              </a:defRPr>
            </a:lvl9pPr>
          </a:lstStyle>
          <a:p>
            <a:pPr algn="ctr" eaLnBrk="1" hangingPunct="1"/>
            <a:r>
              <a:rPr kumimoji="1" lang="en-US" altLang="ja-JP" dirty="0">
                <a:latin typeface="ＭＳ Ｐゴシック" charset="-128"/>
                <a:ea typeface="ＭＳ Ｐゴシック" charset="-128"/>
              </a:rPr>
              <a:t>YSD(</a:t>
            </a:r>
            <a:r>
              <a:rPr kumimoji="1" lang="zh-CN" altLang="en-US" dirty="0">
                <a:latin typeface="Microsoft YaHei" pitchFamily="34" charset="-122"/>
                <a:ea typeface="Microsoft YaHei" pitchFamily="34" charset="-122"/>
              </a:rPr>
              <a:t>山东省烟台市经济技术开发区</a:t>
            </a:r>
            <a:r>
              <a:rPr kumimoji="1" lang="en-US" altLang="ja-JP" dirty="0">
                <a:latin typeface="ＭＳ Ｐゴシック" charset="-128"/>
                <a:ea typeface="ＭＳ Ｐゴシック" charset="-128"/>
              </a:rPr>
              <a:t>)</a:t>
            </a:r>
          </a:p>
          <a:p>
            <a:pPr algn="ctr" eaLnBrk="1" hangingPunct="1"/>
            <a:r>
              <a:rPr lang="en-US" altLang="zh-CN" dirty="0"/>
              <a:t>YSD(YanTai Eco.&amp;Tec. Development Zone)</a:t>
            </a:r>
          </a:p>
        </p:txBody>
      </p:sp>
      <p:sp>
        <p:nvSpPr>
          <p:cNvPr id="36" name="Text Box 25"/>
          <p:cNvSpPr txBox="1">
            <a:spLocks noChangeArrowheads="1"/>
          </p:cNvSpPr>
          <p:nvPr/>
        </p:nvSpPr>
        <p:spPr bwMode="auto">
          <a:xfrm>
            <a:off x="1460500" y="82038"/>
            <a:ext cx="2728913" cy="83026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Calibri" pitchFamily="34" charset="0"/>
                <a:ea typeface="宋体" charset="-122"/>
              </a:defRPr>
            </a:lvl1pPr>
            <a:lvl2pPr marL="742950" indent="-285750" eaLnBrk="0" hangingPunct="0">
              <a:defRPr sz="1600">
                <a:solidFill>
                  <a:schemeClr val="tx1"/>
                </a:solidFill>
                <a:latin typeface="Calibri" pitchFamily="34" charset="0"/>
                <a:ea typeface="宋体" charset="-122"/>
              </a:defRPr>
            </a:lvl2pPr>
            <a:lvl3pPr marL="1143000" indent="-228600" eaLnBrk="0" hangingPunct="0">
              <a:defRPr sz="1600">
                <a:solidFill>
                  <a:schemeClr val="tx1"/>
                </a:solidFill>
                <a:latin typeface="Calibri" pitchFamily="34" charset="0"/>
                <a:ea typeface="宋体" charset="-122"/>
              </a:defRPr>
            </a:lvl3pPr>
            <a:lvl4pPr marL="1600200" indent="-228600" eaLnBrk="0" hangingPunct="0">
              <a:defRPr sz="1600">
                <a:solidFill>
                  <a:schemeClr val="tx1"/>
                </a:solidFill>
                <a:latin typeface="Calibri" pitchFamily="34" charset="0"/>
                <a:ea typeface="宋体" charset="-122"/>
              </a:defRPr>
            </a:lvl4pPr>
            <a:lvl5pPr marL="2057400" indent="-228600" eaLnBrk="0" hangingPunct="0">
              <a:defRPr sz="1600">
                <a:solidFill>
                  <a:schemeClr val="tx1"/>
                </a:solidFill>
                <a:latin typeface="Calibri" pitchFamily="34" charset="0"/>
                <a:ea typeface="宋体" charset="-122"/>
              </a:defRPr>
            </a:lvl5pPr>
            <a:lvl6pPr marL="2514600" indent="-228600" eaLnBrk="0" fontAlgn="base" hangingPunct="0">
              <a:spcBef>
                <a:spcPct val="0"/>
              </a:spcBef>
              <a:spcAft>
                <a:spcPct val="0"/>
              </a:spcAft>
              <a:defRPr sz="1600">
                <a:solidFill>
                  <a:schemeClr val="tx1"/>
                </a:solidFill>
                <a:latin typeface="Calibri" pitchFamily="34" charset="0"/>
                <a:ea typeface="宋体" charset="-122"/>
              </a:defRPr>
            </a:lvl6pPr>
            <a:lvl7pPr marL="2971800" indent="-228600" eaLnBrk="0" fontAlgn="base" hangingPunct="0">
              <a:spcBef>
                <a:spcPct val="0"/>
              </a:spcBef>
              <a:spcAft>
                <a:spcPct val="0"/>
              </a:spcAft>
              <a:defRPr sz="1600">
                <a:solidFill>
                  <a:schemeClr val="tx1"/>
                </a:solidFill>
                <a:latin typeface="Calibri" pitchFamily="34" charset="0"/>
                <a:ea typeface="宋体" charset="-122"/>
              </a:defRPr>
            </a:lvl7pPr>
            <a:lvl8pPr marL="3429000" indent="-228600" eaLnBrk="0" fontAlgn="base" hangingPunct="0">
              <a:spcBef>
                <a:spcPct val="0"/>
              </a:spcBef>
              <a:spcAft>
                <a:spcPct val="0"/>
              </a:spcAft>
              <a:defRPr sz="1600">
                <a:solidFill>
                  <a:schemeClr val="tx1"/>
                </a:solidFill>
                <a:latin typeface="Calibri" pitchFamily="34" charset="0"/>
                <a:ea typeface="宋体" charset="-122"/>
              </a:defRPr>
            </a:lvl8pPr>
            <a:lvl9pPr marL="3886200" indent="-228600" eaLnBrk="0" fontAlgn="base" hangingPunct="0">
              <a:spcBef>
                <a:spcPct val="0"/>
              </a:spcBef>
              <a:spcAft>
                <a:spcPct val="0"/>
              </a:spcAft>
              <a:defRPr sz="1600">
                <a:solidFill>
                  <a:schemeClr val="tx1"/>
                </a:solidFill>
                <a:latin typeface="Calibri" pitchFamily="34" charset="0"/>
                <a:ea typeface="宋体" charset="-122"/>
              </a:defRPr>
            </a:lvl9pPr>
          </a:lstStyle>
          <a:p>
            <a:pPr algn="ctr" eaLnBrk="1" hangingPunct="1"/>
            <a:r>
              <a:rPr kumimoji="1" lang="zh-CN" altLang="en-US" sz="2800" dirty="0">
                <a:latin typeface="Microsoft YaHei" pitchFamily="34" charset="-122"/>
                <a:ea typeface="Microsoft YaHei" pitchFamily="34" charset="-122"/>
              </a:rPr>
              <a:t>地理位置</a:t>
            </a:r>
            <a:endParaRPr kumimoji="1" lang="en-US" altLang="zh-CN" sz="2800" dirty="0">
              <a:latin typeface="Microsoft YaHei" pitchFamily="34" charset="-122"/>
              <a:ea typeface="Microsoft YaHei" pitchFamily="34" charset="-122"/>
            </a:endParaRPr>
          </a:p>
          <a:p>
            <a:pPr algn="ctr" eaLnBrk="1" hangingPunct="1"/>
            <a:r>
              <a:rPr kumimoji="1" lang="en-US" altLang="ja-JP" sz="2000" dirty="0">
                <a:latin typeface="Microsoft YaHei" pitchFamily="34" charset="-122"/>
                <a:ea typeface="Microsoft YaHei" pitchFamily="34" charset="-122"/>
              </a:rPr>
              <a:t>Position</a:t>
            </a:r>
            <a:endParaRPr kumimoji="1" lang="ja-JP" altLang="en-US" sz="2000" dirty="0">
              <a:latin typeface="Microsoft YaHei" pitchFamily="34" charset="-122"/>
              <a:ea typeface="Microsoft YaHei" pitchFamily="34" charset="-122"/>
            </a:endParaRPr>
          </a:p>
        </p:txBody>
      </p:sp>
      <p:sp>
        <p:nvSpPr>
          <p:cNvPr id="22" name="Text Box 81"/>
          <p:cNvSpPr txBox="1">
            <a:spLocks noChangeArrowheads="1"/>
          </p:cNvSpPr>
          <p:nvPr/>
        </p:nvSpPr>
        <p:spPr bwMode="auto">
          <a:xfrm>
            <a:off x="96982" y="3907525"/>
            <a:ext cx="9718963" cy="2569934"/>
          </a:xfrm>
          <a:prstGeom prst="rect">
            <a:avLst/>
          </a:prstGeom>
          <a:noFill/>
          <a:ln>
            <a:noFill/>
          </a:ln>
          <a:extLst/>
        </p:spPr>
        <p:txBody>
          <a:bodyPr wrap="square">
            <a:spAutoFit/>
          </a:bodyPr>
          <a:lstStyle>
            <a:lvl1pPr eaLnBrk="0" hangingPunct="0">
              <a:defRPr sz="1600">
                <a:solidFill>
                  <a:schemeClr val="tx1"/>
                </a:solidFill>
                <a:latin typeface="Calibri" pitchFamily="34" charset="0"/>
                <a:ea typeface="宋体" charset="-122"/>
              </a:defRPr>
            </a:lvl1pPr>
            <a:lvl2pPr marL="742950" indent="-285750" eaLnBrk="0" hangingPunct="0">
              <a:defRPr sz="1600">
                <a:solidFill>
                  <a:schemeClr val="tx1"/>
                </a:solidFill>
                <a:latin typeface="Calibri" pitchFamily="34" charset="0"/>
                <a:ea typeface="宋体" charset="-122"/>
              </a:defRPr>
            </a:lvl2pPr>
            <a:lvl3pPr marL="1143000" indent="-228600" eaLnBrk="0" hangingPunct="0">
              <a:defRPr sz="1600">
                <a:solidFill>
                  <a:schemeClr val="tx1"/>
                </a:solidFill>
                <a:latin typeface="Calibri" pitchFamily="34" charset="0"/>
                <a:ea typeface="宋体" charset="-122"/>
              </a:defRPr>
            </a:lvl3pPr>
            <a:lvl4pPr marL="1600200" indent="-228600" eaLnBrk="0" hangingPunct="0">
              <a:defRPr sz="1600">
                <a:solidFill>
                  <a:schemeClr val="tx1"/>
                </a:solidFill>
                <a:latin typeface="Calibri" pitchFamily="34" charset="0"/>
                <a:ea typeface="宋体" charset="-122"/>
              </a:defRPr>
            </a:lvl4pPr>
            <a:lvl5pPr marL="2057400" indent="-228600" eaLnBrk="0" hangingPunct="0">
              <a:defRPr sz="1600">
                <a:solidFill>
                  <a:schemeClr val="tx1"/>
                </a:solidFill>
                <a:latin typeface="Calibri" pitchFamily="34" charset="0"/>
                <a:ea typeface="宋体" charset="-122"/>
              </a:defRPr>
            </a:lvl5pPr>
            <a:lvl6pPr marL="2514600" indent="-228600" eaLnBrk="0" fontAlgn="base" hangingPunct="0">
              <a:spcBef>
                <a:spcPct val="0"/>
              </a:spcBef>
              <a:spcAft>
                <a:spcPct val="0"/>
              </a:spcAft>
              <a:defRPr sz="1600">
                <a:solidFill>
                  <a:schemeClr val="tx1"/>
                </a:solidFill>
                <a:latin typeface="Calibri" pitchFamily="34" charset="0"/>
                <a:ea typeface="宋体" charset="-122"/>
              </a:defRPr>
            </a:lvl6pPr>
            <a:lvl7pPr marL="2971800" indent="-228600" eaLnBrk="0" fontAlgn="base" hangingPunct="0">
              <a:spcBef>
                <a:spcPct val="0"/>
              </a:spcBef>
              <a:spcAft>
                <a:spcPct val="0"/>
              </a:spcAft>
              <a:defRPr sz="1600">
                <a:solidFill>
                  <a:schemeClr val="tx1"/>
                </a:solidFill>
                <a:latin typeface="Calibri" pitchFamily="34" charset="0"/>
                <a:ea typeface="宋体" charset="-122"/>
              </a:defRPr>
            </a:lvl7pPr>
            <a:lvl8pPr marL="3429000" indent="-228600" eaLnBrk="0" fontAlgn="base" hangingPunct="0">
              <a:spcBef>
                <a:spcPct val="0"/>
              </a:spcBef>
              <a:spcAft>
                <a:spcPct val="0"/>
              </a:spcAft>
              <a:defRPr sz="1600">
                <a:solidFill>
                  <a:schemeClr val="tx1"/>
                </a:solidFill>
                <a:latin typeface="Calibri" pitchFamily="34" charset="0"/>
                <a:ea typeface="宋体" charset="-122"/>
              </a:defRPr>
            </a:lvl8pPr>
            <a:lvl9pPr marL="3886200" indent="-228600" eaLnBrk="0" fontAlgn="base" hangingPunct="0">
              <a:spcBef>
                <a:spcPct val="0"/>
              </a:spcBef>
              <a:spcAft>
                <a:spcPct val="0"/>
              </a:spcAft>
              <a:defRPr sz="1600">
                <a:solidFill>
                  <a:schemeClr val="tx1"/>
                </a:solidFill>
                <a:latin typeface="Calibri" pitchFamily="34" charset="0"/>
                <a:ea typeface="宋体" charset="-122"/>
              </a:defRPr>
            </a:lvl9pPr>
          </a:lstStyle>
          <a:p>
            <a:pPr eaLnBrk="1" hangingPunct="1">
              <a:spcBef>
                <a:spcPts val="600"/>
              </a:spcBef>
            </a:pPr>
            <a:r>
              <a:rPr kumimoji="1" lang="ja-JP" altLang="en-US" sz="1400" dirty="0">
                <a:latin typeface="华文中宋" pitchFamily="2" charset="-122"/>
                <a:ea typeface="华文中宋" pitchFamily="2" charset="-122"/>
              </a:rPr>
              <a:t>・</a:t>
            </a:r>
            <a:r>
              <a:rPr kumimoji="1" lang="zh-CN" altLang="en-US" sz="1400" dirty="0">
                <a:latin typeface="华文中宋" pitchFamily="2" charset="-122"/>
                <a:ea typeface="华文中宋" pitchFamily="2" charset="-122"/>
              </a:rPr>
              <a:t>位置</a:t>
            </a:r>
            <a:r>
              <a:rPr kumimoji="1" lang="en-US" altLang="ja-JP" sz="1400" dirty="0">
                <a:latin typeface="华文中宋" pitchFamily="2" charset="-122"/>
                <a:ea typeface="华文中宋" pitchFamily="2" charset="-122"/>
              </a:rPr>
              <a:t>(</a:t>
            </a:r>
            <a:r>
              <a:rPr kumimoji="1" lang="zh-CN" altLang="en-US" sz="1400" dirty="0">
                <a:latin typeface="华文中宋" pitchFamily="2" charset="-122"/>
                <a:ea typeface="华文中宋" pitchFamily="2" charset="-122"/>
              </a:rPr>
              <a:t>北纬</a:t>
            </a:r>
            <a:r>
              <a:rPr kumimoji="1" lang="en-US" altLang="ja-JP" sz="1400" dirty="0">
                <a:latin typeface="华文中宋" pitchFamily="2" charset="-122"/>
                <a:ea typeface="华文中宋" pitchFamily="2" charset="-122"/>
              </a:rPr>
              <a:t>)</a:t>
            </a:r>
            <a:r>
              <a:rPr kumimoji="1" lang="ja-JP" altLang="en-US" sz="1400" dirty="0">
                <a:latin typeface="华文中宋" pitchFamily="2" charset="-122"/>
                <a:ea typeface="华文中宋" pitchFamily="2" charset="-122"/>
              </a:rPr>
              <a:t>：</a:t>
            </a:r>
            <a:r>
              <a:rPr kumimoji="1" lang="en-US" altLang="ja-JP" sz="1400" dirty="0">
                <a:latin typeface="华文中宋" pitchFamily="2" charset="-122"/>
                <a:ea typeface="华文中宋" pitchFamily="2" charset="-122"/>
              </a:rPr>
              <a:t>36-38° (</a:t>
            </a:r>
            <a:r>
              <a:rPr kumimoji="1" lang="zh-CN" altLang="en-US" sz="1400" dirty="0">
                <a:latin typeface="华文中宋" pitchFamily="2" charset="-122"/>
                <a:ea typeface="华文中宋" pitchFamily="2" charset="-122"/>
              </a:rPr>
              <a:t>和福岛，新泻的纬度基本相同</a:t>
            </a:r>
            <a:r>
              <a:rPr kumimoji="1" lang="en-US" altLang="ja-JP" sz="1400" dirty="0">
                <a:latin typeface="华文中宋" pitchFamily="2" charset="-122"/>
                <a:ea typeface="华文中宋" pitchFamily="2" charset="-122"/>
              </a:rPr>
              <a:t>)</a:t>
            </a:r>
          </a:p>
          <a:p>
            <a:pPr eaLnBrk="1" hangingPunct="1">
              <a:spcBef>
                <a:spcPts val="600"/>
              </a:spcBef>
            </a:pPr>
            <a:r>
              <a:rPr kumimoji="1" lang="en-US" altLang="ja-JP" sz="1400" dirty="0">
                <a:latin typeface="华文中宋" pitchFamily="2" charset="-122"/>
                <a:ea typeface="华文中宋" pitchFamily="2" charset="-122"/>
              </a:rPr>
              <a:t>     Position(North Latitude ): 36-38°(same as Fukushima and Niigata</a:t>
            </a:r>
          </a:p>
          <a:p>
            <a:pPr eaLnBrk="1" hangingPunct="1">
              <a:spcBef>
                <a:spcPts val="600"/>
              </a:spcBef>
            </a:pPr>
            <a:r>
              <a:rPr kumimoji="1" lang="ja-JP" altLang="en-US" sz="1400" dirty="0">
                <a:latin typeface="华文中宋" pitchFamily="2" charset="-122"/>
                <a:ea typeface="华文中宋" pitchFamily="2" charset="-122"/>
              </a:rPr>
              <a:t>・</a:t>
            </a:r>
            <a:r>
              <a:rPr kumimoji="1" lang="zh-CN" altLang="en-US" sz="1400" dirty="0">
                <a:latin typeface="华文中宋" pitchFamily="2" charset="-122"/>
                <a:ea typeface="华文中宋" pitchFamily="2" charset="-122"/>
              </a:rPr>
              <a:t>烟台市面积：</a:t>
            </a:r>
            <a:r>
              <a:rPr kumimoji="1" lang="en-US" altLang="ja-JP" sz="1400" dirty="0">
                <a:latin typeface="华文中宋" pitchFamily="2" charset="-122"/>
                <a:ea typeface="华文中宋" pitchFamily="2" charset="-122"/>
              </a:rPr>
              <a:t>13,746km</a:t>
            </a:r>
            <a:r>
              <a:rPr kumimoji="1" lang="en-US" altLang="ja-JP" sz="1400" baseline="30000" dirty="0">
                <a:latin typeface="华文中宋" pitchFamily="2" charset="-122"/>
                <a:ea typeface="华文中宋" pitchFamily="2" charset="-122"/>
              </a:rPr>
              <a:t>2</a:t>
            </a:r>
            <a:r>
              <a:rPr kumimoji="1" lang="ja-JP" altLang="en-US" sz="1400" baseline="30000" dirty="0">
                <a:latin typeface="华文中宋" pitchFamily="2" charset="-122"/>
                <a:ea typeface="华文中宋" pitchFamily="2" charset="-122"/>
              </a:rPr>
              <a:t>　 </a:t>
            </a:r>
            <a:r>
              <a:rPr kumimoji="1" lang="en-US" altLang="ja-JP" sz="1400" dirty="0">
                <a:latin typeface="华文中宋" pitchFamily="2" charset="-122"/>
                <a:ea typeface="华文中宋" pitchFamily="2" charset="-122"/>
              </a:rPr>
              <a:t>(</a:t>
            </a:r>
            <a:r>
              <a:rPr kumimoji="1" lang="zh-CN" altLang="en-US" sz="1400" dirty="0">
                <a:latin typeface="华文中宋" pitchFamily="2" charset="-122"/>
                <a:ea typeface="华文中宋" pitchFamily="2" charset="-122"/>
              </a:rPr>
              <a:t>大约是东京的</a:t>
            </a:r>
            <a:r>
              <a:rPr kumimoji="1" lang="en-US" altLang="zh-CN" sz="1400" dirty="0">
                <a:latin typeface="华文中宋" pitchFamily="2" charset="-122"/>
                <a:ea typeface="华文中宋" pitchFamily="2" charset="-122"/>
              </a:rPr>
              <a:t>6</a:t>
            </a:r>
            <a:r>
              <a:rPr kumimoji="1" lang="zh-CN" altLang="en-US" sz="1400" dirty="0">
                <a:latin typeface="华文中宋" pitchFamily="2" charset="-122"/>
                <a:ea typeface="华文中宋" pitchFamily="2" charset="-122"/>
              </a:rPr>
              <a:t>倍</a:t>
            </a:r>
            <a:r>
              <a:rPr kumimoji="1" lang="en-US" altLang="ja-JP" sz="1400" dirty="0">
                <a:latin typeface="华文中宋" pitchFamily="2" charset="-122"/>
                <a:ea typeface="华文中宋" pitchFamily="2" charset="-122"/>
              </a:rPr>
              <a:t>)</a:t>
            </a:r>
          </a:p>
          <a:p>
            <a:pPr eaLnBrk="1" hangingPunct="1">
              <a:spcBef>
                <a:spcPts val="600"/>
              </a:spcBef>
            </a:pPr>
            <a:r>
              <a:rPr kumimoji="1" lang="en-US" altLang="ja-JP" sz="1400" baseline="30000" dirty="0">
                <a:latin typeface="华文中宋" pitchFamily="2" charset="-122"/>
                <a:ea typeface="华文中宋" pitchFamily="2" charset="-122"/>
              </a:rPr>
              <a:t>      </a:t>
            </a:r>
            <a:r>
              <a:rPr kumimoji="1" lang="en-US" altLang="ja-JP" sz="1400" dirty="0">
                <a:latin typeface="华文中宋" pitchFamily="2" charset="-122"/>
                <a:ea typeface="华文中宋" pitchFamily="2" charset="-122"/>
              </a:rPr>
              <a:t>Area OF </a:t>
            </a:r>
            <a:r>
              <a:rPr kumimoji="1" lang="en-US" altLang="ja-JP" sz="1400" dirty="0" err="1">
                <a:latin typeface="华文中宋" pitchFamily="2" charset="-122"/>
                <a:ea typeface="华文中宋" pitchFamily="2" charset="-122"/>
              </a:rPr>
              <a:t>Yantai</a:t>
            </a:r>
            <a:r>
              <a:rPr kumimoji="1" lang="en-US" altLang="ja-JP" sz="1400" dirty="0">
                <a:latin typeface="华文中宋" pitchFamily="2" charset="-122"/>
                <a:ea typeface="华文中宋" pitchFamily="2" charset="-122"/>
              </a:rPr>
              <a:t>: 13,746km</a:t>
            </a:r>
            <a:r>
              <a:rPr kumimoji="1" lang="en-US" altLang="ja-JP" sz="1400" baseline="30000" dirty="0">
                <a:latin typeface="华文中宋" pitchFamily="2" charset="-122"/>
                <a:ea typeface="华文中宋" pitchFamily="2" charset="-122"/>
              </a:rPr>
              <a:t>2</a:t>
            </a:r>
            <a:r>
              <a:rPr kumimoji="1" lang="en-US" altLang="ja-JP" sz="1400" dirty="0">
                <a:latin typeface="华文中宋" pitchFamily="2" charset="-122"/>
                <a:ea typeface="华文中宋" pitchFamily="2" charset="-122"/>
              </a:rPr>
              <a:t> (About 6times of  Tokyo)</a:t>
            </a:r>
            <a:endParaRPr kumimoji="1" lang="en-US" altLang="ja-JP" sz="1400" baseline="30000" dirty="0">
              <a:latin typeface="华文中宋" pitchFamily="2" charset="-122"/>
              <a:ea typeface="华文中宋" pitchFamily="2" charset="-122"/>
            </a:endParaRPr>
          </a:p>
          <a:p>
            <a:pPr eaLnBrk="1" hangingPunct="1">
              <a:spcBef>
                <a:spcPts val="600"/>
              </a:spcBef>
            </a:pPr>
            <a:r>
              <a:rPr kumimoji="1" lang="ja-JP" altLang="en-US" sz="1400" dirty="0">
                <a:latin typeface="华文中宋" pitchFamily="2" charset="-122"/>
                <a:ea typeface="华文中宋" pitchFamily="2" charset="-122"/>
              </a:rPr>
              <a:t>・</a:t>
            </a:r>
            <a:r>
              <a:rPr kumimoji="1" lang="zh-CN" altLang="en-US" sz="1400" dirty="0">
                <a:latin typeface="华文中宋" pitchFamily="2" charset="-122"/>
                <a:ea typeface="华文中宋" pitchFamily="2" charset="-122"/>
              </a:rPr>
              <a:t>人口</a:t>
            </a:r>
            <a:r>
              <a:rPr kumimoji="1" lang="ja-JP" altLang="en-US" sz="1400" dirty="0">
                <a:latin typeface="华文中宋" pitchFamily="2" charset="-122"/>
                <a:ea typeface="华文中宋" pitchFamily="2" charset="-122"/>
              </a:rPr>
              <a:t>：</a:t>
            </a:r>
            <a:r>
              <a:rPr kumimoji="1" lang="en-US" altLang="ja-JP" sz="1400" dirty="0">
                <a:latin typeface="华文中宋" pitchFamily="2" charset="-122"/>
                <a:ea typeface="华文中宋" pitchFamily="2" charset="-122"/>
              </a:rPr>
              <a:t>697</a:t>
            </a:r>
            <a:r>
              <a:rPr kumimoji="1" lang="ja-JP" altLang="en-US" sz="1400" dirty="0">
                <a:latin typeface="华文中宋" pitchFamily="2" charset="-122"/>
                <a:ea typeface="华文中宋" pitchFamily="2" charset="-122"/>
              </a:rPr>
              <a:t>万人 </a:t>
            </a:r>
            <a:r>
              <a:rPr kumimoji="1" lang="en-US" altLang="ja-JP" sz="1400" dirty="0">
                <a:latin typeface="华文中宋" pitchFamily="2" charset="-122"/>
                <a:ea typeface="华文中宋" pitchFamily="2" charset="-122"/>
              </a:rPr>
              <a:t>(</a:t>
            </a:r>
            <a:r>
              <a:rPr kumimoji="1" lang="zh-CN" altLang="en-US" sz="1400" dirty="0">
                <a:latin typeface="华文中宋" pitchFamily="2" charset="-122"/>
                <a:ea typeface="华文中宋" pitchFamily="2" charset="-122"/>
              </a:rPr>
              <a:t>山东省第</a:t>
            </a:r>
            <a:r>
              <a:rPr kumimoji="1" lang="en-US" altLang="zh-CN" sz="1400" dirty="0">
                <a:latin typeface="华文中宋" pitchFamily="2" charset="-122"/>
                <a:ea typeface="华文中宋" pitchFamily="2" charset="-122"/>
              </a:rPr>
              <a:t>6</a:t>
            </a:r>
            <a:r>
              <a:rPr kumimoji="1" lang="ja-JP" altLang="en-US" sz="1400" dirty="0">
                <a:latin typeface="华文中宋" pitchFamily="2" charset="-122"/>
                <a:ea typeface="华文中宋" pitchFamily="2" charset="-122"/>
              </a:rPr>
              <a:t>　</a:t>
            </a:r>
            <a:r>
              <a:rPr kumimoji="1" lang="zh-CN" altLang="en-US" sz="1400" dirty="0">
                <a:latin typeface="华文中宋" pitchFamily="2" charset="-122"/>
                <a:ea typeface="华文中宋" pitchFamily="2" charset="-122"/>
              </a:rPr>
              <a:t>第</a:t>
            </a:r>
            <a:r>
              <a:rPr kumimoji="1" lang="en-US" altLang="zh-CN" sz="1400" dirty="0">
                <a:latin typeface="华文中宋" pitchFamily="2" charset="-122"/>
                <a:ea typeface="华文中宋" pitchFamily="2" charset="-122"/>
              </a:rPr>
              <a:t>1</a:t>
            </a:r>
            <a:r>
              <a:rPr kumimoji="1" lang="zh-CN" altLang="en-US" sz="1400" dirty="0">
                <a:latin typeface="华文中宋" pitchFamily="2" charset="-122"/>
                <a:ea typeface="华文中宋" pitchFamily="2" charset="-122"/>
              </a:rPr>
              <a:t>是临沂市</a:t>
            </a:r>
            <a:r>
              <a:rPr kumimoji="1" lang="en-US" altLang="ja-JP" sz="1400" dirty="0">
                <a:latin typeface="华文中宋" pitchFamily="2" charset="-122"/>
                <a:ea typeface="华文中宋" pitchFamily="2" charset="-122"/>
              </a:rPr>
              <a:t> (1006</a:t>
            </a:r>
            <a:r>
              <a:rPr kumimoji="1" lang="ja-JP" altLang="en-US" sz="1400" dirty="0">
                <a:latin typeface="华文中宋" pitchFamily="2" charset="-122"/>
                <a:ea typeface="华文中宋" pitchFamily="2" charset="-122"/>
              </a:rPr>
              <a:t>万人</a:t>
            </a:r>
            <a:r>
              <a:rPr kumimoji="1" lang="en-US" altLang="ja-JP" sz="1400" dirty="0">
                <a:latin typeface="华文中宋" pitchFamily="2" charset="-122"/>
                <a:ea typeface="华文中宋" pitchFamily="2" charset="-122"/>
              </a:rPr>
              <a:t>)</a:t>
            </a:r>
          </a:p>
          <a:p>
            <a:pPr eaLnBrk="1" hangingPunct="1">
              <a:spcBef>
                <a:spcPts val="600"/>
              </a:spcBef>
            </a:pPr>
            <a:r>
              <a:rPr kumimoji="1" lang="en-US" altLang="ja-JP" sz="1400" dirty="0">
                <a:latin typeface="华文中宋" pitchFamily="2" charset="-122"/>
                <a:ea typeface="华文中宋" pitchFamily="2" charset="-122"/>
              </a:rPr>
              <a:t>   Population:697million (6</a:t>
            </a:r>
            <a:r>
              <a:rPr kumimoji="1" lang="en-US" altLang="ja-JP" sz="1400" baseline="30000" dirty="0">
                <a:latin typeface="华文中宋" pitchFamily="2" charset="-122"/>
                <a:ea typeface="华文中宋" pitchFamily="2" charset="-122"/>
              </a:rPr>
              <a:t>th</a:t>
            </a:r>
            <a:r>
              <a:rPr kumimoji="1" lang="en-US" altLang="ja-JP" sz="1400" dirty="0">
                <a:latin typeface="华文中宋" pitchFamily="2" charset="-122"/>
                <a:ea typeface="华文中宋" pitchFamily="2" charset="-122"/>
              </a:rPr>
              <a:t> city of Shandong province  The 1</a:t>
            </a:r>
            <a:r>
              <a:rPr kumimoji="1" lang="en-US" altLang="ja-JP" sz="1400" baseline="30000" dirty="0">
                <a:latin typeface="华文中宋" pitchFamily="2" charset="-122"/>
                <a:ea typeface="华文中宋" pitchFamily="2" charset="-122"/>
              </a:rPr>
              <a:t>st</a:t>
            </a:r>
            <a:r>
              <a:rPr kumimoji="1" lang="en-US" altLang="ja-JP" sz="1400" dirty="0">
                <a:latin typeface="华文中宋" pitchFamily="2" charset="-122"/>
                <a:ea typeface="华文中宋" pitchFamily="2" charset="-122"/>
              </a:rPr>
              <a:t> city is </a:t>
            </a:r>
            <a:r>
              <a:rPr kumimoji="1" lang="en-US" altLang="ja-JP" sz="1400" dirty="0" err="1">
                <a:latin typeface="华文中宋" pitchFamily="2" charset="-122"/>
                <a:ea typeface="华文中宋" pitchFamily="2" charset="-122"/>
              </a:rPr>
              <a:t>Linyi</a:t>
            </a:r>
            <a:r>
              <a:rPr kumimoji="1" lang="en-US" altLang="ja-JP" sz="1400" dirty="0">
                <a:latin typeface="华文中宋" pitchFamily="2" charset="-122"/>
                <a:ea typeface="华文中宋" pitchFamily="2" charset="-122"/>
              </a:rPr>
              <a:t> that the population is </a:t>
            </a:r>
            <a:r>
              <a:rPr kumimoji="1" lang="en-US" altLang="ja-JP" sz="1400" dirty="0" smtClean="0">
                <a:latin typeface="华文中宋" pitchFamily="2" charset="-122"/>
                <a:ea typeface="华文中宋" pitchFamily="2" charset="-122"/>
              </a:rPr>
              <a:t>1006 million</a:t>
            </a:r>
            <a:r>
              <a:rPr kumimoji="1" lang="en-US" altLang="ja-JP" sz="1400" dirty="0">
                <a:latin typeface="华文中宋" pitchFamily="2" charset="-122"/>
                <a:ea typeface="华文中宋" pitchFamily="2" charset="-122"/>
              </a:rPr>
              <a:t>)</a:t>
            </a:r>
          </a:p>
          <a:p>
            <a:pPr eaLnBrk="1" hangingPunct="1">
              <a:spcBef>
                <a:spcPts val="600"/>
              </a:spcBef>
            </a:pPr>
            <a:r>
              <a:rPr kumimoji="1" lang="ja-JP" altLang="en-US" sz="1400" dirty="0">
                <a:latin typeface="华文中宋" pitchFamily="2" charset="-122"/>
                <a:ea typeface="华文中宋" pitchFamily="2" charset="-122"/>
              </a:rPr>
              <a:t>・</a:t>
            </a:r>
            <a:r>
              <a:rPr kumimoji="1" lang="zh-CN" altLang="en-US" sz="1400" dirty="0">
                <a:latin typeface="华文中宋" pitchFamily="2" charset="-122"/>
                <a:ea typeface="华文中宋" pitchFamily="2" charset="-122"/>
              </a:rPr>
              <a:t>特产</a:t>
            </a:r>
            <a:r>
              <a:rPr kumimoji="1" lang="en-US" altLang="ja-JP" sz="1400" dirty="0">
                <a:latin typeface="华文中宋" pitchFamily="2" charset="-122"/>
                <a:ea typeface="华文中宋" pitchFamily="2" charset="-122"/>
              </a:rPr>
              <a:t>:</a:t>
            </a:r>
            <a:r>
              <a:rPr kumimoji="1" lang="zh-CN" altLang="en-US" sz="1400" dirty="0">
                <a:latin typeface="华文中宋" pitchFamily="2" charset="-122"/>
                <a:ea typeface="华文中宋" pitchFamily="2" charset="-122"/>
              </a:rPr>
              <a:t>苹果</a:t>
            </a:r>
            <a:r>
              <a:rPr kumimoji="1" lang="en-US" altLang="ja-JP" sz="1400" dirty="0">
                <a:latin typeface="华文中宋" pitchFamily="2" charset="-122"/>
                <a:ea typeface="华文中宋" pitchFamily="2" charset="-122"/>
              </a:rPr>
              <a:t>,</a:t>
            </a:r>
            <a:r>
              <a:rPr kumimoji="1" lang="zh-CN" altLang="en-US" sz="1400" dirty="0">
                <a:latin typeface="华文中宋" pitchFamily="2" charset="-122"/>
                <a:ea typeface="华文中宋" pitchFamily="2" charset="-122"/>
              </a:rPr>
              <a:t>枣</a:t>
            </a:r>
            <a:r>
              <a:rPr kumimoji="1" lang="en-US" altLang="ja-JP" sz="1400" dirty="0">
                <a:latin typeface="华文中宋" pitchFamily="2" charset="-122"/>
                <a:ea typeface="华文中宋" pitchFamily="2" charset="-122"/>
              </a:rPr>
              <a:t>,</a:t>
            </a:r>
            <a:r>
              <a:rPr kumimoji="1" lang="zh-CN" altLang="en-US" sz="1400" dirty="0">
                <a:latin typeface="华文中宋" pitchFamily="2" charset="-122"/>
                <a:ea typeface="华文中宋" pitchFamily="2" charset="-122"/>
              </a:rPr>
              <a:t>樱桃</a:t>
            </a:r>
            <a:r>
              <a:rPr kumimoji="1" lang="en-US" altLang="ja-JP" sz="1400" dirty="0">
                <a:latin typeface="华文中宋" pitchFamily="2" charset="-122"/>
                <a:ea typeface="华文中宋" pitchFamily="2" charset="-122"/>
              </a:rPr>
              <a:t>,</a:t>
            </a:r>
            <a:r>
              <a:rPr kumimoji="1" lang="zh-CN" altLang="en-US" sz="1400" dirty="0">
                <a:latin typeface="华文中宋" pitchFamily="2" charset="-122"/>
                <a:ea typeface="华文中宋" pitchFamily="2" charset="-122"/>
              </a:rPr>
              <a:t>红酒</a:t>
            </a:r>
            <a:r>
              <a:rPr kumimoji="1" lang="ja-JP" altLang="en-US" sz="1400" dirty="0">
                <a:latin typeface="华文中宋" pitchFamily="2" charset="-122"/>
                <a:ea typeface="华文中宋" pitchFamily="2" charset="-122"/>
              </a:rPr>
              <a:t>・・・</a:t>
            </a:r>
            <a:endParaRPr kumimoji="1" lang="en-US" altLang="ja-JP" sz="1400" dirty="0">
              <a:latin typeface="华文中宋" pitchFamily="2" charset="-122"/>
              <a:ea typeface="华文中宋" pitchFamily="2" charset="-122"/>
            </a:endParaRPr>
          </a:p>
          <a:p>
            <a:pPr eaLnBrk="1" hangingPunct="1">
              <a:spcBef>
                <a:spcPts val="600"/>
              </a:spcBef>
            </a:pPr>
            <a:r>
              <a:rPr kumimoji="1" lang="en-US" altLang="ja-JP" sz="1400" dirty="0">
                <a:latin typeface="华文中宋" pitchFamily="2" charset="-122"/>
                <a:ea typeface="华文中宋" pitchFamily="2" charset="-122"/>
              </a:rPr>
              <a:t>   Specialty: Apple, Chinese date, Cherry and wine</a:t>
            </a:r>
            <a:endParaRPr kumimoji="1" lang="ja-JP" altLang="en-US" sz="1400" dirty="0">
              <a:latin typeface="华文中宋" pitchFamily="2" charset="-122"/>
              <a:ea typeface="华文中宋" pitchFamily="2" charset="-122"/>
            </a:endParaRPr>
          </a:p>
        </p:txBody>
      </p:sp>
      <p:sp>
        <p:nvSpPr>
          <p:cNvPr id="37" name="Rectangle 7"/>
          <p:cNvSpPr>
            <a:spLocks noChangeArrowheads="1"/>
          </p:cNvSpPr>
          <p:nvPr/>
        </p:nvSpPr>
        <p:spPr bwMode="auto">
          <a:xfrm>
            <a:off x="5289726" y="3029593"/>
            <a:ext cx="4430217" cy="1258389"/>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7432" tIns="18288" rIns="0" bIns="0"/>
          <a:lstStyle/>
          <a:p>
            <a:r>
              <a:rPr lang="en-US" altLang="ja-JP" sz="1200" dirty="0">
                <a:solidFill>
                  <a:schemeClr val="bg1"/>
                </a:solidFill>
                <a:latin typeface="华文中宋" pitchFamily="2" charset="-122"/>
                <a:ea typeface="华文中宋" pitchFamily="2" charset="-122"/>
              </a:rPr>
              <a:t>ACCESS</a:t>
            </a:r>
            <a:r>
              <a:rPr lang="ja-JP" altLang="en-US" sz="1200" dirty="0">
                <a:solidFill>
                  <a:schemeClr val="bg1"/>
                </a:solidFill>
                <a:latin typeface="华文中宋" pitchFamily="2" charset="-122"/>
                <a:ea typeface="华文中宋" pitchFamily="2" charset="-122"/>
              </a:rPr>
              <a:t>：</a:t>
            </a:r>
          </a:p>
          <a:p>
            <a:r>
              <a:rPr lang="ja-JP" altLang="en-US" sz="1200" dirty="0">
                <a:solidFill>
                  <a:schemeClr val="bg1"/>
                </a:solidFill>
                <a:latin typeface="华文中宋" pitchFamily="2" charset="-122"/>
                <a:ea typeface="华文中宋" pitchFamily="2" charset="-122"/>
              </a:rPr>
              <a:t>・</a:t>
            </a:r>
            <a:r>
              <a:rPr lang="zh-CN" altLang="en-US" sz="1200" dirty="0">
                <a:solidFill>
                  <a:schemeClr val="bg1"/>
                </a:solidFill>
                <a:latin typeface="华文中宋" pitchFamily="2" charset="-122"/>
                <a:ea typeface="华文中宋" pitchFamily="2" charset="-122"/>
              </a:rPr>
              <a:t>关西机场</a:t>
            </a:r>
            <a:r>
              <a:rPr lang="en-US" altLang="ja-JP" sz="1200" dirty="0">
                <a:solidFill>
                  <a:schemeClr val="bg1"/>
                </a:solidFill>
                <a:latin typeface="华文中宋" pitchFamily="2" charset="-122"/>
                <a:ea typeface="华文中宋" pitchFamily="2" charset="-122"/>
              </a:rPr>
              <a:t>―</a:t>
            </a:r>
            <a:r>
              <a:rPr lang="zh-CN" altLang="en-US" sz="1200" dirty="0">
                <a:solidFill>
                  <a:schemeClr val="bg1"/>
                </a:solidFill>
                <a:latin typeface="华文中宋" pitchFamily="2" charset="-122"/>
                <a:ea typeface="华文中宋" pitchFamily="2" charset="-122"/>
              </a:rPr>
              <a:t>烟台机场</a:t>
            </a:r>
            <a:r>
              <a:rPr lang="ja-JP" altLang="en-US" sz="1200" dirty="0">
                <a:solidFill>
                  <a:schemeClr val="bg1"/>
                </a:solidFill>
                <a:latin typeface="华文中宋" pitchFamily="2" charset="-122"/>
                <a:ea typeface="华文中宋" pitchFamily="2" charset="-122"/>
              </a:rPr>
              <a:t>（</a:t>
            </a:r>
            <a:r>
              <a:rPr lang="en-US" altLang="ja-JP" sz="1200" dirty="0">
                <a:solidFill>
                  <a:schemeClr val="bg1"/>
                </a:solidFill>
                <a:latin typeface="华文中宋" pitchFamily="2" charset="-122"/>
                <a:ea typeface="华文中宋" pitchFamily="2" charset="-122"/>
              </a:rPr>
              <a:t>2H</a:t>
            </a:r>
            <a:r>
              <a:rPr lang="ja-JP" altLang="en-US" sz="1200" dirty="0">
                <a:solidFill>
                  <a:schemeClr val="bg1"/>
                </a:solidFill>
                <a:latin typeface="华文中宋" pitchFamily="2" charset="-122"/>
                <a:ea typeface="华文中宋" pitchFamily="2" charset="-122"/>
              </a:rPr>
              <a:t>）、</a:t>
            </a:r>
            <a:r>
              <a:rPr lang="zh-CN" altLang="en-US" sz="1200" dirty="0">
                <a:solidFill>
                  <a:schemeClr val="bg1"/>
                </a:solidFill>
                <a:latin typeface="华文中宋" pitchFamily="2" charset="-122"/>
                <a:ea typeface="华文中宋" pitchFamily="2" charset="-122"/>
              </a:rPr>
              <a:t>烟台机场</a:t>
            </a:r>
            <a:r>
              <a:rPr lang="en-US" altLang="ja-JP" sz="1200" dirty="0">
                <a:solidFill>
                  <a:schemeClr val="bg1"/>
                </a:solidFill>
                <a:latin typeface="华文中宋" pitchFamily="2" charset="-122"/>
                <a:ea typeface="华文中宋" pitchFamily="2" charset="-122"/>
              </a:rPr>
              <a:t>―YSD(40min</a:t>
            </a:r>
            <a:r>
              <a:rPr lang="ja-JP" altLang="en-US" sz="1200" dirty="0">
                <a:solidFill>
                  <a:schemeClr val="bg1"/>
                </a:solidFill>
                <a:latin typeface="华文中宋" pitchFamily="2" charset="-122"/>
                <a:ea typeface="华文中宋" pitchFamily="2" charset="-122"/>
              </a:rPr>
              <a:t>）</a:t>
            </a:r>
            <a:r>
              <a:rPr lang="en-US" altLang="ja-JP" sz="1200" dirty="0">
                <a:solidFill>
                  <a:schemeClr val="bg1"/>
                </a:solidFill>
                <a:latin typeface="华文中宋" pitchFamily="2" charset="-122"/>
                <a:ea typeface="华文中宋" pitchFamily="2" charset="-122"/>
              </a:rPr>
              <a:t/>
            </a:r>
            <a:br>
              <a:rPr lang="en-US" altLang="ja-JP" sz="1200" dirty="0">
                <a:solidFill>
                  <a:schemeClr val="bg1"/>
                </a:solidFill>
                <a:latin typeface="华文中宋" pitchFamily="2" charset="-122"/>
                <a:ea typeface="华文中宋" pitchFamily="2" charset="-122"/>
              </a:rPr>
            </a:br>
            <a:r>
              <a:rPr lang="ja-JP" altLang="en-US" sz="1200" dirty="0">
                <a:solidFill>
                  <a:schemeClr val="bg1"/>
                </a:solidFill>
                <a:latin typeface="华文中宋" pitchFamily="2" charset="-122"/>
                <a:ea typeface="华文中宋" pitchFamily="2" charset="-122"/>
              </a:rPr>
              <a:t>・</a:t>
            </a:r>
            <a:r>
              <a:rPr lang="zh-CN" altLang="en-US" sz="1200" dirty="0">
                <a:solidFill>
                  <a:schemeClr val="bg1"/>
                </a:solidFill>
                <a:latin typeface="华文中宋" pitchFamily="2" charset="-122"/>
                <a:ea typeface="华文中宋" pitchFamily="2" charset="-122"/>
              </a:rPr>
              <a:t>中部机场</a:t>
            </a:r>
            <a:r>
              <a:rPr lang="en-US" altLang="ja-JP" sz="1200" dirty="0">
                <a:solidFill>
                  <a:schemeClr val="bg1"/>
                </a:solidFill>
                <a:latin typeface="华文中宋" pitchFamily="2" charset="-122"/>
                <a:ea typeface="华文中宋" pitchFamily="2" charset="-122"/>
              </a:rPr>
              <a:t>―</a:t>
            </a:r>
            <a:r>
              <a:rPr lang="zh-CN" altLang="en-US" sz="1200" dirty="0">
                <a:solidFill>
                  <a:schemeClr val="bg1"/>
                </a:solidFill>
                <a:latin typeface="华文中宋" pitchFamily="2" charset="-122"/>
                <a:ea typeface="华文中宋" pitchFamily="2" charset="-122"/>
              </a:rPr>
              <a:t>烟台机场</a:t>
            </a:r>
            <a:r>
              <a:rPr lang="ja-JP" altLang="en-US" sz="1200" dirty="0">
                <a:solidFill>
                  <a:schemeClr val="bg1"/>
                </a:solidFill>
                <a:latin typeface="华文中宋" pitchFamily="2" charset="-122"/>
                <a:ea typeface="华文中宋" pitchFamily="2" charset="-122"/>
              </a:rPr>
              <a:t>（</a:t>
            </a:r>
            <a:r>
              <a:rPr lang="en-US" altLang="ja-JP" sz="1200" dirty="0">
                <a:solidFill>
                  <a:schemeClr val="bg1"/>
                </a:solidFill>
                <a:latin typeface="华文中宋" pitchFamily="2" charset="-122"/>
                <a:ea typeface="华文中宋" pitchFamily="2" charset="-122"/>
              </a:rPr>
              <a:t>2.2H</a:t>
            </a:r>
            <a:r>
              <a:rPr lang="ja-JP" altLang="en-US" sz="1200" dirty="0">
                <a:solidFill>
                  <a:schemeClr val="bg1"/>
                </a:solidFill>
                <a:latin typeface="华文中宋" pitchFamily="2" charset="-122"/>
                <a:ea typeface="华文中宋" pitchFamily="2" charset="-122"/>
              </a:rPr>
              <a:t>）、</a:t>
            </a:r>
            <a:r>
              <a:rPr lang="zh-CN" altLang="en-US" sz="1200" dirty="0">
                <a:solidFill>
                  <a:schemeClr val="bg1"/>
                </a:solidFill>
                <a:latin typeface="华文中宋" pitchFamily="2" charset="-122"/>
                <a:ea typeface="华文中宋" pitchFamily="2" charset="-122"/>
              </a:rPr>
              <a:t>烟台机场</a:t>
            </a:r>
            <a:r>
              <a:rPr lang="en-US" altLang="ja-JP" sz="1200" dirty="0">
                <a:solidFill>
                  <a:schemeClr val="bg1"/>
                </a:solidFill>
                <a:latin typeface="华文中宋" pitchFamily="2" charset="-122"/>
                <a:ea typeface="华文中宋" pitchFamily="2" charset="-122"/>
              </a:rPr>
              <a:t>―YSD(40min</a:t>
            </a:r>
            <a:r>
              <a:rPr lang="en-US" altLang="ja-JP" sz="1200" dirty="0" smtClean="0">
                <a:solidFill>
                  <a:schemeClr val="bg1"/>
                </a:solidFill>
                <a:latin typeface="华文中宋" pitchFamily="2" charset="-122"/>
                <a:ea typeface="华文中宋" pitchFamily="2" charset="-122"/>
              </a:rPr>
              <a:t>)</a:t>
            </a:r>
          </a:p>
          <a:p>
            <a:r>
              <a:rPr lang="ja-JP" altLang="en-US" sz="1200" dirty="0" smtClean="0">
                <a:solidFill>
                  <a:schemeClr val="bg1"/>
                </a:solidFill>
                <a:latin typeface="华文中宋" pitchFamily="2" charset="-122"/>
                <a:ea typeface="华文中宋" pitchFamily="2" charset="-122"/>
              </a:rPr>
              <a:t>・</a:t>
            </a:r>
            <a:r>
              <a:rPr lang="zh-CN" altLang="en-US" sz="1200" dirty="0">
                <a:solidFill>
                  <a:schemeClr val="bg1"/>
                </a:solidFill>
                <a:latin typeface="华文中宋" pitchFamily="2" charset="-122"/>
                <a:ea typeface="华文中宋" pitchFamily="2" charset="-122"/>
              </a:rPr>
              <a:t>中部机场</a:t>
            </a:r>
            <a:r>
              <a:rPr lang="en-US" altLang="ja-JP" sz="1200" dirty="0">
                <a:solidFill>
                  <a:schemeClr val="bg1"/>
                </a:solidFill>
                <a:latin typeface="华文中宋" pitchFamily="2" charset="-122"/>
                <a:ea typeface="华文中宋" pitchFamily="2" charset="-122"/>
              </a:rPr>
              <a:t>―</a:t>
            </a:r>
            <a:r>
              <a:rPr lang="zh-CN" altLang="en-US" sz="1200" dirty="0">
                <a:solidFill>
                  <a:schemeClr val="bg1"/>
                </a:solidFill>
                <a:latin typeface="华文中宋" pitchFamily="2" charset="-122"/>
                <a:ea typeface="华文中宋" pitchFamily="2" charset="-122"/>
              </a:rPr>
              <a:t>青岛机场</a:t>
            </a:r>
            <a:r>
              <a:rPr lang="ja-JP" altLang="en-US" sz="1200" dirty="0">
                <a:solidFill>
                  <a:schemeClr val="bg1"/>
                </a:solidFill>
                <a:latin typeface="华文中宋" pitchFamily="2" charset="-122"/>
                <a:ea typeface="华文中宋" pitchFamily="2" charset="-122"/>
              </a:rPr>
              <a:t>（</a:t>
            </a:r>
            <a:r>
              <a:rPr lang="en-US" altLang="ja-JP" sz="1200" dirty="0">
                <a:solidFill>
                  <a:schemeClr val="bg1"/>
                </a:solidFill>
                <a:latin typeface="华文中宋" pitchFamily="2" charset="-122"/>
                <a:ea typeface="华文中宋" pitchFamily="2" charset="-122"/>
              </a:rPr>
              <a:t>2.2H</a:t>
            </a:r>
            <a:r>
              <a:rPr lang="ja-JP" altLang="en-US" sz="1200" dirty="0">
                <a:solidFill>
                  <a:schemeClr val="bg1"/>
                </a:solidFill>
                <a:latin typeface="华文中宋" pitchFamily="2" charset="-122"/>
                <a:ea typeface="华文中宋" pitchFamily="2" charset="-122"/>
              </a:rPr>
              <a:t>）、</a:t>
            </a:r>
            <a:r>
              <a:rPr lang="zh-CN" altLang="en-US" sz="1200" dirty="0">
                <a:solidFill>
                  <a:schemeClr val="bg1"/>
                </a:solidFill>
                <a:latin typeface="华文中宋" pitchFamily="2" charset="-122"/>
                <a:ea typeface="华文中宋" pitchFamily="2" charset="-122"/>
              </a:rPr>
              <a:t>青岛机场</a:t>
            </a:r>
            <a:r>
              <a:rPr lang="en-US" altLang="ja-JP" sz="1200" dirty="0">
                <a:solidFill>
                  <a:schemeClr val="bg1"/>
                </a:solidFill>
                <a:latin typeface="华文中宋" pitchFamily="2" charset="-122"/>
                <a:ea typeface="华文中宋" pitchFamily="2" charset="-122"/>
              </a:rPr>
              <a:t>―YSD(2.5H</a:t>
            </a:r>
            <a:r>
              <a:rPr lang="ja-JP" altLang="en-US" sz="1200" dirty="0">
                <a:solidFill>
                  <a:schemeClr val="bg1"/>
                </a:solidFill>
                <a:latin typeface="华文中宋" pitchFamily="2" charset="-122"/>
                <a:ea typeface="华文中宋" pitchFamily="2" charset="-122"/>
              </a:rPr>
              <a:t>）</a:t>
            </a:r>
            <a:endParaRPr lang="en-US" altLang="ja-JP" sz="1200" dirty="0">
              <a:solidFill>
                <a:schemeClr val="bg1"/>
              </a:solidFill>
              <a:latin typeface="华文中宋" pitchFamily="2" charset="-122"/>
              <a:ea typeface="华文中宋" pitchFamily="2" charset="-122"/>
            </a:endParaRPr>
          </a:p>
          <a:p>
            <a:r>
              <a:rPr lang="en-US" altLang="ja-JP" sz="1200" i="1" dirty="0">
                <a:solidFill>
                  <a:schemeClr val="bg1"/>
                </a:solidFill>
                <a:latin typeface="ＭＳ Ｐゴシック" charset="-128"/>
              </a:rPr>
              <a:t>     </a:t>
            </a:r>
            <a:r>
              <a:rPr lang="en-US" altLang="ja-JP" sz="1200" i="1" u="sng" dirty="0">
                <a:solidFill>
                  <a:schemeClr val="bg1"/>
                </a:solidFill>
                <a:latin typeface="ＭＳ Ｐゴシック" charset="-128"/>
              </a:rPr>
              <a:t>※</a:t>
            </a:r>
            <a:r>
              <a:rPr lang="zh-CN" altLang="en-US" sz="1200" i="1" u="sng" dirty="0">
                <a:solidFill>
                  <a:schemeClr val="bg1"/>
                </a:solidFill>
                <a:latin typeface="ＭＳ Ｐゴシック" charset="-128"/>
              </a:rPr>
              <a:t>烟台机场航班为每周</a:t>
            </a:r>
            <a:r>
              <a:rPr lang="en-US" altLang="zh-CN" sz="1200" i="1" u="sng" dirty="0">
                <a:solidFill>
                  <a:schemeClr val="bg1"/>
                </a:solidFill>
                <a:latin typeface="ＭＳ Ｐゴシック" charset="-128"/>
              </a:rPr>
              <a:t>3</a:t>
            </a:r>
            <a:r>
              <a:rPr lang="zh-CN" altLang="en-US" sz="1200" i="1" u="sng" dirty="0">
                <a:solidFill>
                  <a:schemeClr val="bg1"/>
                </a:solidFill>
                <a:latin typeface="ＭＳ Ｐゴシック" charset="-128"/>
              </a:rPr>
              <a:t>班</a:t>
            </a:r>
            <a:r>
              <a:rPr lang="ja-JP" altLang="en-US" sz="1200" i="1" u="sng" dirty="0">
                <a:solidFill>
                  <a:schemeClr val="bg1"/>
                </a:solidFill>
                <a:latin typeface="ＭＳ Ｐゴシック" charset="-128"/>
              </a:rPr>
              <a:t>。</a:t>
            </a:r>
            <a:r>
              <a:rPr lang="en-US" altLang="ja-JP" sz="1200" i="1" u="sng" dirty="0">
                <a:solidFill>
                  <a:schemeClr val="bg1"/>
                </a:solidFill>
                <a:latin typeface="ＭＳ Ｐゴシック" charset="-128"/>
              </a:rPr>
              <a:t>3 Flight  one week in </a:t>
            </a:r>
            <a:r>
              <a:rPr lang="en-US" altLang="ja-JP" sz="1200" i="1" u="sng" dirty="0" err="1">
                <a:solidFill>
                  <a:schemeClr val="bg1"/>
                </a:solidFill>
                <a:latin typeface="ＭＳ Ｐゴシック" charset="-128"/>
              </a:rPr>
              <a:t>Yantai</a:t>
            </a:r>
            <a:r>
              <a:rPr lang="en-US" altLang="ja-JP" sz="1200" i="1" u="sng" dirty="0">
                <a:solidFill>
                  <a:schemeClr val="bg1"/>
                </a:solidFill>
                <a:latin typeface="ＭＳ Ｐゴシック" charset="-128"/>
              </a:rPr>
              <a:t> </a:t>
            </a:r>
            <a:r>
              <a:rPr lang="en-US" altLang="ja-JP" sz="1200" i="1" u="sng" dirty="0" err="1">
                <a:solidFill>
                  <a:schemeClr val="bg1"/>
                </a:solidFill>
                <a:latin typeface="ＭＳ Ｐゴシック" charset="-128"/>
              </a:rPr>
              <a:t>airpot</a:t>
            </a:r>
            <a:endParaRPr lang="en-US" altLang="ja-JP" sz="1200" i="1" u="sng" dirty="0">
              <a:solidFill>
                <a:schemeClr val="bg1"/>
              </a:solidFill>
              <a:latin typeface="ＭＳ Ｐゴシック" charset="-128"/>
            </a:endParaRPr>
          </a:p>
        </p:txBody>
      </p:sp>
      <p:sp>
        <p:nvSpPr>
          <p:cNvPr id="17" name="スライド番号プレースホルダー 1"/>
          <p:cNvSpPr>
            <a:spLocks noGrp="1"/>
          </p:cNvSpPr>
          <p:nvPr>
            <p:ph type="sldNum" sz="quarter" idx="12"/>
          </p:nvPr>
        </p:nvSpPr>
        <p:spPr>
          <a:xfrm>
            <a:off x="7009984" y="6446402"/>
            <a:ext cx="2311400" cy="365125"/>
          </a:xfrm>
        </p:spPr>
        <p:txBody>
          <a:bodyPr/>
          <a:lstStyle/>
          <a:p>
            <a:pPr algn="r">
              <a:defRPr/>
            </a:pPr>
            <a:r>
              <a:rPr lang="en-US" altLang="zh-CN" dirty="0" smtClean="0">
                <a:solidFill>
                  <a:schemeClr val="bg1">
                    <a:lumMod val="50000"/>
                  </a:schemeClr>
                </a:solidFill>
              </a:rPr>
              <a:t>20</a:t>
            </a:r>
            <a:endParaRPr lang="zh-CN" altLang="en-US" dirty="0">
              <a:solidFill>
                <a:schemeClr val="bg1">
                  <a:lumMod val="50000"/>
                </a:schemeClr>
              </a:solidFill>
            </a:endParaRPr>
          </a:p>
        </p:txBody>
      </p:sp>
    </p:spTree>
    <p:extLst>
      <p:ext uri="{BB962C8B-B14F-4D97-AF65-F5344CB8AC3E}">
        <p14:creationId xmlns:p14="http://schemas.microsoft.com/office/powerpoint/2010/main" val="30930151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 name="Text Box 25"/>
          <p:cNvSpPr txBox="1">
            <a:spLocks noChangeArrowheads="1"/>
          </p:cNvSpPr>
          <p:nvPr/>
        </p:nvSpPr>
        <p:spPr bwMode="auto">
          <a:xfrm>
            <a:off x="507338" y="186825"/>
            <a:ext cx="70614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kumimoji="1" lang="ja-JP" altLang="en-US" sz="2400" u="sng" dirty="0">
                <a:solidFill>
                  <a:srgbClr val="002060"/>
                </a:solidFill>
                <a:latin typeface="+mn-ea"/>
                <a:ea typeface="+mn-ea"/>
              </a:rPr>
              <a:t>ＹＳ</a:t>
            </a:r>
            <a:r>
              <a:rPr kumimoji="1" lang="ja-JP" altLang="en-US" sz="2400" u="sng" dirty="0" smtClean="0">
                <a:solidFill>
                  <a:srgbClr val="002060"/>
                </a:solidFill>
                <a:latin typeface="+mn-ea"/>
                <a:ea typeface="+mn-ea"/>
              </a:rPr>
              <a:t>Ｄ（</a:t>
            </a:r>
            <a:r>
              <a:rPr kumimoji="1" lang="zh-CN" altLang="en-US" sz="2400" u="sng" dirty="0" smtClean="0">
                <a:solidFill>
                  <a:srgbClr val="002060"/>
                </a:solidFill>
                <a:latin typeface="+mn-ea"/>
                <a:ea typeface="+mn-ea"/>
              </a:rPr>
              <a:t>开发区</a:t>
            </a:r>
            <a:r>
              <a:rPr kumimoji="1" lang="ja-JP" altLang="en-US" sz="2400" u="sng" dirty="0" smtClean="0">
                <a:solidFill>
                  <a:srgbClr val="002060"/>
                </a:solidFill>
                <a:latin typeface="+mn-ea"/>
                <a:ea typeface="+mn-ea"/>
              </a:rPr>
              <a:t>）</a:t>
            </a:r>
            <a:r>
              <a:rPr kumimoji="1" lang="zh-CN" altLang="en-US" sz="2400" u="sng" dirty="0" smtClean="0">
                <a:solidFill>
                  <a:srgbClr val="002060"/>
                </a:solidFill>
                <a:latin typeface="+mn-ea"/>
                <a:ea typeface="+mn-ea"/>
              </a:rPr>
              <a:t>周边知名外资企业</a:t>
            </a:r>
            <a:r>
              <a:rPr kumimoji="1" lang="en-US" altLang="zh-CN" sz="2400" u="sng" dirty="0" smtClean="0">
                <a:solidFill>
                  <a:srgbClr val="002060"/>
                </a:solidFill>
                <a:latin typeface="+mn-ea"/>
                <a:ea typeface="+mn-ea"/>
              </a:rPr>
              <a:t>MAP</a:t>
            </a:r>
            <a:endParaRPr kumimoji="1" lang="ja-JP" altLang="en-US" sz="2400" u="sng" dirty="0">
              <a:solidFill>
                <a:srgbClr val="002060"/>
              </a:solidFill>
              <a:latin typeface="+mn-ea"/>
              <a:ea typeface="+mn-ea"/>
            </a:endParaRPr>
          </a:p>
        </p:txBody>
      </p:sp>
      <p:sp>
        <p:nvSpPr>
          <p:cNvPr id="60" name="スライド番号プレースホルダー 1"/>
          <p:cNvSpPr>
            <a:spLocks noGrp="1"/>
          </p:cNvSpPr>
          <p:nvPr>
            <p:ph type="sldNum" sz="quarter" idx="12"/>
          </p:nvPr>
        </p:nvSpPr>
        <p:spPr>
          <a:xfrm>
            <a:off x="7009984" y="6446402"/>
            <a:ext cx="2311400" cy="365125"/>
          </a:xfrm>
        </p:spPr>
        <p:txBody>
          <a:bodyPr/>
          <a:lstStyle/>
          <a:p>
            <a:pPr algn="r">
              <a:defRPr/>
            </a:pPr>
            <a:r>
              <a:rPr lang="en-US" altLang="zh-CN" dirty="0" smtClean="0">
                <a:solidFill>
                  <a:schemeClr val="bg1">
                    <a:lumMod val="50000"/>
                  </a:schemeClr>
                </a:solidFill>
              </a:rPr>
              <a:t>21</a:t>
            </a:r>
            <a:endParaRPr lang="zh-CN" altLang="en-US" dirty="0">
              <a:solidFill>
                <a:schemeClr val="bg1">
                  <a:lumMod val="50000"/>
                </a:schemeClr>
              </a:solidFill>
            </a:endParaRPr>
          </a:p>
        </p:txBody>
      </p:sp>
      <p:pic>
        <p:nvPicPr>
          <p:cNvPr id="61" name="图片 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9861" y="741689"/>
            <a:ext cx="7248263" cy="5945762"/>
          </a:xfrm>
          <a:prstGeom prst="rect">
            <a:avLst/>
          </a:prstGeom>
        </p:spPr>
      </p:pic>
      <p:sp>
        <p:nvSpPr>
          <p:cNvPr id="62" name="星 5 10"/>
          <p:cNvSpPr/>
          <p:nvPr/>
        </p:nvSpPr>
        <p:spPr>
          <a:xfrm>
            <a:off x="6720284" y="5485897"/>
            <a:ext cx="199958" cy="202017"/>
          </a:xfrm>
          <a:prstGeom prst="star5">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latin typeface="+mn-ea"/>
            </a:endParaRPr>
          </a:p>
        </p:txBody>
      </p:sp>
      <p:pic>
        <p:nvPicPr>
          <p:cNvPr id="63" name="図 5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8331" y="5361892"/>
            <a:ext cx="350838"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テキスト ボックス 33"/>
          <p:cNvSpPr txBox="1">
            <a:spLocks noChangeArrowheads="1"/>
          </p:cNvSpPr>
          <p:nvPr/>
        </p:nvSpPr>
        <p:spPr bwMode="auto">
          <a:xfrm>
            <a:off x="5707109" y="936974"/>
            <a:ext cx="4198891"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kumimoji="1" lang="zh-CN" altLang="en-US" sz="1400" dirty="0" smtClean="0">
                <a:latin typeface="Meiryo UI" panose="020B0604030504040204" pitchFamily="34" charset="-128"/>
                <a:ea typeface="Meiryo UI" panose="020B0604030504040204" pitchFamily="34" charset="-128"/>
                <a:cs typeface="Meiryo UI" panose="020B0604030504040204" pitchFamily="34" charset="-128"/>
              </a:rPr>
              <a:t>⑴烟台首钢丰田工业空调压缩机有限公司</a:t>
            </a:r>
            <a:r>
              <a:rPr kumimoji="1" lang="en-US" altLang="ja-JP" sz="1400" dirty="0" smtClean="0">
                <a:latin typeface="Meiryo UI" panose="020B0604030504040204" pitchFamily="34" charset="-128"/>
                <a:ea typeface="Meiryo UI" panose="020B0604030504040204" pitchFamily="34" charset="-128"/>
                <a:cs typeface="Meiryo UI" panose="020B0604030504040204" pitchFamily="34" charset="-128"/>
              </a:rPr>
              <a:t>YST</a:t>
            </a:r>
          </a:p>
          <a:p>
            <a:pPr eaLnBrk="1" hangingPunct="1"/>
            <a:r>
              <a:rPr kumimoji="1" lang="zh-CN" altLang="en-US" sz="1400" dirty="0" smtClean="0">
                <a:latin typeface="Meiryo UI" panose="020B0604030504040204" pitchFamily="34" charset="-128"/>
                <a:ea typeface="Meiryo UI" panose="020B0604030504040204" pitchFamily="34" charset="-128"/>
                <a:cs typeface="Meiryo UI" panose="020B0604030504040204" pitchFamily="34" charset="-128"/>
              </a:rPr>
              <a:t>⑵烟台首钢磁性材料有限公司</a:t>
            </a:r>
            <a:r>
              <a:rPr kumimoji="1" lang="en-US" altLang="ja-JP" sz="1400" dirty="0" smtClean="0">
                <a:latin typeface="Meiryo UI" panose="020B0604030504040204" pitchFamily="34" charset="-128"/>
                <a:ea typeface="Meiryo UI" panose="020B0604030504040204" pitchFamily="34" charset="-128"/>
                <a:cs typeface="Meiryo UI" panose="020B0604030504040204" pitchFamily="34" charset="-128"/>
              </a:rPr>
              <a:t>YSM</a:t>
            </a:r>
          </a:p>
          <a:p>
            <a:pPr eaLnBrk="1" hangingPunct="1"/>
            <a:r>
              <a:rPr lang="zh-CN" altLang="en-US" sz="1400" dirty="0" smtClean="0">
                <a:latin typeface="Meiryo UI" panose="020B0604030504040204" pitchFamily="34" charset="-128"/>
                <a:ea typeface="Meiryo UI" panose="020B0604030504040204" pitchFamily="34" charset="-128"/>
                <a:cs typeface="Meiryo UI" panose="020B0604030504040204" pitchFamily="34" charset="-128"/>
              </a:rPr>
              <a:t>⑶上海通用东岳汽车有限公司</a:t>
            </a:r>
            <a:r>
              <a:rPr kumimoji="1" lang="en-US" altLang="ja-JP" sz="1400" dirty="0" smtClean="0">
                <a:latin typeface="Meiryo UI" panose="020B0604030504040204" pitchFamily="34" charset="-128"/>
                <a:ea typeface="Meiryo UI" panose="020B0604030504040204" pitchFamily="34" charset="-128"/>
                <a:cs typeface="Meiryo UI" panose="020B0604030504040204" pitchFamily="34" charset="-128"/>
              </a:rPr>
              <a:t>GM</a:t>
            </a:r>
          </a:p>
          <a:p>
            <a:pPr eaLnBrk="1" hangingPunct="1"/>
            <a:r>
              <a:rPr lang="zh-CN" altLang="en-US" sz="1400" dirty="0" smtClean="0">
                <a:latin typeface="Meiryo UI" panose="020B0604030504040204" pitchFamily="34" charset="-128"/>
                <a:ea typeface="Meiryo UI" panose="020B0604030504040204" pitchFamily="34" charset="-128"/>
                <a:cs typeface="Meiryo UI" panose="020B0604030504040204" pitchFamily="34" charset="-128"/>
              </a:rPr>
              <a:t>⑷</a:t>
            </a:r>
            <a:r>
              <a:rPr lang="en-US" altLang="zh-CN" sz="1400" dirty="0" smtClean="0">
                <a:latin typeface="Meiryo UI" panose="020B0604030504040204" pitchFamily="34" charset="-128"/>
                <a:ea typeface="Meiryo UI" panose="020B0604030504040204" pitchFamily="34" charset="-128"/>
                <a:cs typeface="Meiryo UI" panose="020B0604030504040204" pitchFamily="34" charset="-128"/>
              </a:rPr>
              <a:t>Delphi</a:t>
            </a:r>
            <a:r>
              <a:rPr lang="zh-CN" altLang="en-US" sz="1400" dirty="0" smtClean="0">
                <a:latin typeface="Meiryo UI" panose="020B0604030504040204" pitchFamily="34" charset="-128"/>
                <a:ea typeface="Meiryo UI" panose="020B0604030504040204" pitchFamily="34" charset="-128"/>
                <a:cs typeface="Meiryo UI" panose="020B0604030504040204" pitchFamily="34" charset="-128"/>
              </a:rPr>
              <a:t>柴油系统有限公司</a:t>
            </a:r>
            <a:r>
              <a:rPr kumimoji="1" lang="en-US" altLang="ja-JP" sz="1400" dirty="0" smtClean="0">
                <a:latin typeface="Meiryo UI" panose="020B0604030504040204" pitchFamily="34" charset="-128"/>
                <a:ea typeface="Meiryo UI" panose="020B0604030504040204" pitchFamily="34" charset="-128"/>
                <a:cs typeface="Meiryo UI" panose="020B0604030504040204" pitchFamily="34" charset="-128"/>
              </a:rPr>
              <a:t>SDAC</a:t>
            </a:r>
          </a:p>
          <a:p>
            <a:pPr eaLnBrk="1" hangingPunct="1"/>
            <a:r>
              <a:rPr lang="zh-CN" altLang="en-US" sz="1400" dirty="0" smtClean="0">
                <a:latin typeface="Meiryo UI" panose="020B0604030504040204" pitchFamily="34" charset="-128"/>
                <a:ea typeface="Meiryo UI" panose="020B0604030504040204" pitchFamily="34" charset="-128"/>
                <a:cs typeface="Meiryo UI" panose="020B0604030504040204" pitchFamily="34" charset="-128"/>
              </a:rPr>
              <a:t>⑸</a:t>
            </a:r>
            <a:r>
              <a:rPr lang="en-US" altLang="zh-CN" sz="1400" dirty="0" err="1" smtClean="0">
                <a:latin typeface="Meiryo UI" panose="020B0604030504040204" pitchFamily="34" charset="-128"/>
                <a:ea typeface="Meiryo UI" panose="020B0604030504040204" pitchFamily="34" charset="-128"/>
                <a:cs typeface="Meiryo UI" panose="020B0604030504040204" pitchFamily="34" charset="-128"/>
              </a:rPr>
              <a:t>Valeo</a:t>
            </a:r>
            <a:r>
              <a:rPr lang="zh-CN" altLang="en-US" sz="1400" dirty="0" smtClean="0">
                <a:latin typeface="Meiryo UI" panose="020B0604030504040204" pitchFamily="34" charset="-128"/>
                <a:ea typeface="Meiryo UI" panose="020B0604030504040204" pitchFamily="34" charset="-128"/>
                <a:cs typeface="Meiryo UI" panose="020B0604030504040204" pitchFamily="34" charset="-128"/>
              </a:rPr>
              <a:t>冷却系统有限公司</a:t>
            </a:r>
            <a:endParaRPr lang="en-US" altLang="zh-CN" sz="1400" dirty="0" smtClean="0">
              <a:latin typeface="Meiryo UI" panose="020B0604030504040204" pitchFamily="34" charset="-128"/>
              <a:ea typeface="Meiryo UI" panose="020B0604030504040204" pitchFamily="34" charset="-128"/>
              <a:cs typeface="Meiryo UI" panose="020B0604030504040204" pitchFamily="34" charset="-128"/>
            </a:endParaRPr>
          </a:p>
          <a:p>
            <a:pPr eaLnBrk="1" hangingPunct="1"/>
            <a:r>
              <a:rPr kumimoji="1" lang="zh-CN" altLang="en-US" sz="1400" dirty="0" smtClean="0">
                <a:latin typeface="Meiryo UI" panose="020B0604030504040204" pitchFamily="34" charset="-128"/>
                <a:ea typeface="Meiryo UI" panose="020B0604030504040204" pitchFamily="34" charset="-128"/>
                <a:cs typeface="Meiryo UI" panose="020B0604030504040204" pitchFamily="34" charset="-128"/>
              </a:rPr>
              <a:t>⑹</a:t>
            </a:r>
            <a:r>
              <a:rPr kumimoji="1" lang="en-US" altLang="zh-CN" sz="1400" dirty="0" smtClean="0">
                <a:latin typeface="Meiryo UI" panose="020B0604030504040204" pitchFamily="34" charset="-128"/>
                <a:ea typeface="Meiryo UI" panose="020B0604030504040204" pitchFamily="34" charset="-128"/>
                <a:cs typeface="Meiryo UI" panose="020B0604030504040204" pitchFamily="34" charset="-128"/>
              </a:rPr>
              <a:t>Behr</a:t>
            </a:r>
            <a:r>
              <a:rPr kumimoji="1" lang="zh-CN" altLang="en-US" sz="1400" dirty="0" smtClean="0">
                <a:latin typeface="Meiryo UI" panose="020B0604030504040204" pitchFamily="34" charset="-128"/>
                <a:ea typeface="Meiryo UI" panose="020B0604030504040204" pitchFamily="34" charset="-128"/>
                <a:cs typeface="Meiryo UI" panose="020B0604030504040204" pitchFamily="34" charset="-128"/>
              </a:rPr>
              <a:t>烟台</a:t>
            </a:r>
            <a:endParaRPr kumimoji="1" lang="en-US" altLang="ja-JP" sz="1400" dirty="0" smtClean="0">
              <a:latin typeface="Meiryo UI" panose="020B0604030504040204" pitchFamily="34" charset="-128"/>
              <a:ea typeface="Meiryo UI" panose="020B0604030504040204" pitchFamily="34" charset="-128"/>
              <a:cs typeface="Meiryo UI" panose="020B0604030504040204" pitchFamily="34" charset="-128"/>
            </a:endParaRPr>
          </a:p>
          <a:p>
            <a:pPr eaLnBrk="1" hangingPunct="1"/>
            <a:r>
              <a:rPr kumimoji="1" lang="zh-CN" altLang="en-US" sz="1400" dirty="0" smtClean="0">
                <a:latin typeface="Meiryo UI" panose="020B0604030504040204" pitchFamily="34" charset="-128"/>
                <a:ea typeface="Meiryo UI" panose="020B0604030504040204" pitchFamily="34" charset="-128"/>
                <a:cs typeface="Meiryo UI" panose="020B0604030504040204" pitchFamily="34" charset="-128"/>
              </a:rPr>
              <a:t>⑺</a:t>
            </a:r>
            <a:r>
              <a:rPr kumimoji="1" lang="en-US" altLang="ja-JP" sz="1400" dirty="0" smtClean="0">
                <a:latin typeface="Meiryo UI" panose="020B0604030504040204" pitchFamily="34" charset="-128"/>
                <a:ea typeface="Meiryo UI" panose="020B0604030504040204" pitchFamily="34" charset="-128"/>
                <a:cs typeface="Meiryo UI" panose="020B0604030504040204" pitchFamily="34" charset="-128"/>
              </a:rPr>
              <a:t>Visteon</a:t>
            </a:r>
            <a:r>
              <a:rPr kumimoji="1" lang="zh-CN" altLang="en-US" sz="1400" dirty="0" smtClean="0">
                <a:latin typeface="Meiryo UI" panose="020B0604030504040204" pitchFamily="34" charset="-128"/>
                <a:ea typeface="Meiryo UI" panose="020B0604030504040204" pitchFamily="34" charset="-128"/>
                <a:cs typeface="Meiryo UI" panose="020B0604030504040204" pitchFamily="34" charset="-128"/>
              </a:rPr>
              <a:t>烟台延峰伟世通汽车饰件系统有限公司</a:t>
            </a:r>
            <a:endParaRPr lang="en-US" altLang="ja-JP" sz="1400" dirty="0" smtClean="0">
              <a:latin typeface="Meiryo UI" panose="020B0604030504040204" pitchFamily="34" charset="-128"/>
              <a:ea typeface="Meiryo UI" panose="020B0604030504040204" pitchFamily="34" charset="-128"/>
              <a:cs typeface="Meiryo UI" panose="020B0604030504040204" pitchFamily="34" charset="-128"/>
            </a:endParaRPr>
          </a:p>
          <a:p>
            <a:pPr eaLnBrk="1" hangingPunct="1"/>
            <a:r>
              <a:rPr kumimoji="1" lang="zh-CN" altLang="en-US" sz="1400" dirty="0" smtClean="0">
                <a:latin typeface="Meiryo UI" panose="020B0604030504040204" pitchFamily="34" charset="-128"/>
                <a:ea typeface="Meiryo UI" panose="020B0604030504040204" pitchFamily="34" charset="-128"/>
                <a:cs typeface="Meiryo UI" panose="020B0604030504040204" pitchFamily="34" charset="-128"/>
              </a:rPr>
              <a:t>⑻烟台超力高科汽车部件有限公司</a:t>
            </a:r>
            <a:endParaRPr kumimoji="1" lang="en-US" altLang="zh-CN" sz="1400" dirty="0" smtClean="0">
              <a:latin typeface="Meiryo UI" panose="020B0604030504040204" pitchFamily="34" charset="-128"/>
              <a:ea typeface="Meiryo UI" panose="020B0604030504040204" pitchFamily="34" charset="-128"/>
              <a:cs typeface="Meiryo UI" panose="020B0604030504040204" pitchFamily="34" charset="-128"/>
            </a:endParaRPr>
          </a:p>
          <a:p>
            <a:pPr eaLnBrk="1" hangingPunct="1"/>
            <a:r>
              <a:rPr lang="zh-CN" altLang="en-US" sz="1400" dirty="0" smtClean="0">
                <a:latin typeface="Meiryo UI" panose="020B0604030504040204" pitchFamily="34" charset="-128"/>
                <a:ea typeface="Meiryo UI" panose="020B0604030504040204" pitchFamily="34" charset="-128"/>
                <a:cs typeface="Meiryo UI" panose="020B0604030504040204" pitchFamily="34" charset="-128"/>
              </a:rPr>
              <a:t>⑼烟台现代汽车研发中心</a:t>
            </a:r>
            <a:endParaRPr lang="zh-CN" altLang="en-US" sz="1400" dirty="0">
              <a:latin typeface="Meiryo UI" panose="020B0604030504040204" pitchFamily="34" charset="-128"/>
              <a:ea typeface="Meiryo UI" panose="020B0604030504040204" pitchFamily="34" charset="-128"/>
              <a:cs typeface="Meiryo UI" panose="020B0604030504040204" pitchFamily="34" charset="-128"/>
            </a:endParaRPr>
          </a:p>
        </p:txBody>
      </p:sp>
      <p:sp>
        <p:nvSpPr>
          <p:cNvPr id="65" name="テキスト ボックス 33"/>
          <p:cNvSpPr txBox="1">
            <a:spLocks noChangeArrowheads="1"/>
          </p:cNvSpPr>
          <p:nvPr/>
        </p:nvSpPr>
        <p:spPr bwMode="auto">
          <a:xfrm>
            <a:off x="425302" y="3808713"/>
            <a:ext cx="365303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lang="zh-CN" altLang="en-US" sz="1400" dirty="0" smtClean="0">
                <a:latin typeface="Meiryo UI" panose="020B0604030504040204" pitchFamily="34" charset="-128"/>
                <a:ea typeface="Meiryo UI" panose="020B0604030504040204" pitchFamily="34" charset="-128"/>
                <a:cs typeface="Meiryo UI" panose="020B0604030504040204" pitchFamily="34" charset="-128"/>
              </a:rPr>
              <a:t>⑽大丰工业烟台有限公司</a:t>
            </a:r>
            <a:endParaRPr lang="zh-TW" altLang="en-US" sz="1400" dirty="0">
              <a:latin typeface="Meiryo UI" panose="020B0604030504040204" pitchFamily="34" charset="-128"/>
              <a:ea typeface="Meiryo UI" panose="020B0604030504040204" pitchFamily="34" charset="-128"/>
              <a:cs typeface="Meiryo UI" panose="020B0604030504040204" pitchFamily="34" charset="-128"/>
            </a:endParaRPr>
          </a:p>
          <a:p>
            <a:pPr eaLnBrk="1" hangingPunct="1"/>
            <a:r>
              <a:rPr lang="zh-CN" altLang="en-US" sz="1400" dirty="0" smtClean="0">
                <a:latin typeface="Meiryo UI" panose="020B0604030504040204" pitchFamily="34" charset="-128"/>
                <a:ea typeface="Meiryo UI" panose="020B0604030504040204" pitchFamily="34" charset="-128"/>
                <a:cs typeface="Meiryo UI" panose="020B0604030504040204" pitchFamily="34" charset="-128"/>
              </a:rPr>
              <a:t>⑾烟台矢崎汽车配件有限公司</a:t>
            </a:r>
            <a:endParaRPr lang="en-US" altLang="zh-CN" sz="1400" dirty="0" smtClean="0">
              <a:latin typeface="Meiryo UI" panose="020B0604030504040204" pitchFamily="34" charset="-128"/>
              <a:ea typeface="Meiryo UI" panose="020B0604030504040204" pitchFamily="34" charset="-128"/>
              <a:cs typeface="Meiryo UI" panose="020B0604030504040204" pitchFamily="34" charset="-128"/>
            </a:endParaRPr>
          </a:p>
          <a:p>
            <a:pPr eaLnBrk="1" hangingPunct="1"/>
            <a:r>
              <a:rPr lang="zh-CN" altLang="en-US" sz="1400" dirty="0" smtClean="0">
                <a:latin typeface="Meiryo UI" panose="020B0604030504040204" pitchFamily="34" charset="-128"/>
                <a:ea typeface="Meiryo UI" panose="020B0604030504040204" pitchFamily="34" charset="-128"/>
                <a:cs typeface="Meiryo UI" panose="020B0604030504040204" pitchFamily="34" charset="-128"/>
              </a:rPr>
              <a:t>⑿烟台永旺梦乐城</a:t>
            </a:r>
            <a:r>
              <a:rPr lang="en-US" altLang="zh-CN" sz="1400" dirty="0" smtClean="0">
                <a:latin typeface="Meiryo UI" panose="020B0604030504040204" pitchFamily="34" charset="-128"/>
                <a:ea typeface="Meiryo UI" panose="020B0604030504040204" pitchFamily="34" charset="-128"/>
                <a:cs typeface="Meiryo UI" panose="020B0604030504040204" pitchFamily="34" charset="-128"/>
              </a:rPr>
              <a:t>(</a:t>
            </a:r>
            <a:r>
              <a:rPr lang="ja-JP" altLang="en-US" sz="1400" dirty="0">
                <a:latin typeface="Meiryo UI" panose="020B0604030504040204" pitchFamily="34" charset="-128"/>
                <a:ea typeface="Meiryo UI" panose="020B0604030504040204" pitchFamily="34" charset="-128"/>
                <a:cs typeface="Meiryo UI" panose="020B0604030504040204" pitchFamily="34" charset="-128"/>
              </a:rPr>
              <a:t>中国</a:t>
            </a:r>
            <a:r>
              <a:rPr lang="en-US" altLang="zh-CN" sz="1400" dirty="0" smtClean="0">
                <a:latin typeface="Meiryo UI" panose="020B0604030504040204" pitchFamily="34" charset="-128"/>
                <a:ea typeface="Meiryo UI" panose="020B0604030504040204" pitchFamily="34" charset="-128"/>
                <a:cs typeface="Meiryo UI" panose="020B0604030504040204" pitchFamily="34" charset="-128"/>
              </a:rPr>
              <a:t>)</a:t>
            </a:r>
          </a:p>
          <a:p>
            <a:pPr eaLnBrk="1" hangingPunct="1"/>
            <a:r>
              <a:rPr lang="zh-CN" altLang="en-US" sz="1400" dirty="0" smtClean="0">
                <a:latin typeface="Meiryo UI" panose="020B0604030504040204" pitchFamily="34" charset="-128"/>
                <a:ea typeface="Meiryo UI" panose="020B0604030504040204" pitchFamily="34" charset="-128"/>
                <a:cs typeface="Meiryo UI" panose="020B0604030504040204" pitchFamily="34" charset="-128"/>
              </a:rPr>
              <a:t>⒀</a:t>
            </a:r>
            <a:r>
              <a:rPr lang="en-US" altLang="zh-CN" sz="1400" dirty="0" smtClean="0">
                <a:latin typeface="Meiryo UI" panose="020B0604030504040204" pitchFamily="34" charset="-128"/>
                <a:ea typeface="Meiryo UI" panose="020B0604030504040204" pitchFamily="34" charset="-128"/>
                <a:cs typeface="Meiryo UI" panose="020B0604030504040204" pitchFamily="34" charset="-128"/>
              </a:rPr>
              <a:t>LG</a:t>
            </a:r>
            <a:r>
              <a:rPr lang="zh-CN" altLang="en-US" sz="1400" dirty="0" smtClean="0">
                <a:latin typeface="Meiryo UI" panose="020B0604030504040204" pitchFamily="34" charset="-128"/>
                <a:ea typeface="Meiryo UI" panose="020B0604030504040204" pitchFamily="34" charset="-128"/>
                <a:cs typeface="Meiryo UI" panose="020B0604030504040204" pitchFamily="34" charset="-128"/>
              </a:rPr>
              <a:t>乐金显示（烟台）有限公司</a:t>
            </a:r>
            <a:endParaRPr kumimoji="1" lang="en-US" altLang="ja-JP" sz="1400" dirty="0" smtClean="0">
              <a:latin typeface="Meiryo UI" panose="020B0604030504040204" pitchFamily="34" charset="-128"/>
              <a:ea typeface="Meiryo UI" panose="020B0604030504040204" pitchFamily="34" charset="-128"/>
              <a:cs typeface="Meiryo UI" panose="020B0604030504040204" pitchFamily="34" charset="-128"/>
            </a:endParaRPr>
          </a:p>
          <a:p>
            <a:pPr eaLnBrk="1" hangingPunct="1"/>
            <a:r>
              <a:rPr lang="zh-CN" altLang="en-US" sz="1400" dirty="0" smtClean="0">
                <a:latin typeface="Meiryo UI" panose="020B0604030504040204" pitchFamily="34" charset="-128"/>
                <a:ea typeface="Meiryo UI" panose="020B0604030504040204" pitchFamily="34" charset="-128"/>
                <a:cs typeface="Meiryo UI" panose="020B0604030504040204" pitchFamily="34" charset="-128"/>
              </a:rPr>
              <a:t>⒁万华化学工业园</a:t>
            </a:r>
            <a:endParaRPr lang="en-US" altLang="zh-CN" sz="1400" dirty="0" smtClean="0">
              <a:latin typeface="Meiryo UI" panose="020B0604030504040204" pitchFamily="34" charset="-128"/>
              <a:ea typeface="Meiryo UI" panose="020B0604030504040204" pitchFamily="34" charset="-128"/>
              <a:cs typeface="Meiryo UI" panose="020B0604030504040204" pitchFamily="34" charset="-128"/>
            </a:endParaRPr>
          </a:p>
          <a:p>
            <a:pPr eaLnBrk="1" hangingPunct="1"/>
            <a:r>
              <a:rPr lang="zh-CN" altLang="en-US" sz="1400" dirty="0" smtClean="0">
                <a:latin typeface="Meiryo UI" panose="020B0604030504040204" pitchFamily="34" charset="-128"/>
                <a:ea typeface="Meiryo UI" panose="020B0604030504040204" pitchFamily="34" charset="-128"/>
                <a:cs typeface="Meiryo UI" panose="020B0604030504040204" pitchFamily="34" charset="-128"/>
              </a:rPr>
              <a:t>⒂富士康（烟台）科技工业园</a:t>
            </a:r>
            <a:endParaRPr lang="en-US" altLang="ja-JP" sz="1400" dirty="0" smtClean="0">
              <a:latin typeface="Meiryo UI" panose="020B0604030504040204" pitchFamily="34" charset="-128"/>
              <a:ea typeface="Meiryo UI" panose="020B0604030504040204" pitchFamily="34" charset="-128"/>
              <a:cs typeface="Meiryo UI" panose="020B0604030504040204" pitchFamily="34" charset="-128"/>
            </a:endParaRPr>
          </a:p>
          <a:p>
            <a:pPr eaLnBrk="1" hangingPunct="1"/>
            <a:r>
              <a:rPr lang="zh-CN" altLang="en-US" sz="1400" dirty="0" smtClean="0">
                <a:latin typeface="Meiryo UI" panose="020B0604030504040204" pitchFamily="34" charset="-128"/>
                <a:ea typeface="Meiryo UI" panose="020B0604030504040204" pitchFamily="34" charset="-128"/>
                <a:cs typeface="Meiryo UI" panose="020B0604030504040204" pitchFamily="34" charset="-128"/>
              </a:rPr>
              <a:t>⒃</a:t>
            </a:r>
            <a:r>
              <a:rPr lang="en-US" altLang="zh-CN" sz="1400" dirty="0" smtClean="0">
                <a:latin typeface="Meiryo UI" panose="020B0604030504040204" pitchFamily="34" charset="-128"/>
                <a:ea typeface="Meiryo UI" panose="020B0604030504040204" pitchFamily="34" charset="-128"/>
                <a:cs typeface="Meiryo UI" panose="020B0604030504040204" pitchFamily="34" charset="-128"/>
              </a:rPr>
              <a:t>POSCO</a:t>
            </a:r>
            <a:r>
              <a:rPr lang="zh-CN" altLang="en-US" sz="1400" dirty="0" smtClean="0">
                <a:latin typeface="Meiryo UI" panose="020B0604030504040204" pitchFamily="34" charset="-128"/>
                <a:ea typeface="Meiryo UI" panose="020B0604030504040204" pitchFamily="34" charset="-128"/>
                <a:cs typeface="Meiryo UI" panose="020B0604030504040204" pitchFamily="34" charset="-128"/>
              </a:rPr>
              <a:t>浦项（烟台）汽车配件有限公司</a:t>
            </a:r>
            <a:endParaRPr lang="en-US" altLang="zh-CN" sz="1400" dirty="0">
              <a:latin typeface="Meiryo UI" panose="020B0604030504040204" pitchFamily="34" charset="-128"/>
              <a:ea typeface="Meiryo UI" panose="020B0604030504040204" pitchFamily="34" charset="-128"/>
              <a:cs typeface="Meiryo UI" panose="020B0604030504040204" pitchFamily="34" charset="-128"/>
            </a:endParaRPr>
          </a:p>
        </p:txBody>
      </p:sp>
      <p:grpSp>
        <p:nvGrpSpPr>
          <p:cNvPr id="66" name="组合 65"/>
          <p:cNvGrpSpPr/>
          <p:nvPr/>
        </p:nvGrpSpPr>
        <p:grpSpPr>
          <a:xfrm>
            <a:off x="7383202" y="5687913"/>
            <a:ext cx="330906" cy="230832"/>
            <a:chOff x="148856" y="2488019"/>
            <a:chExt cx="358482" cy="230832"/>
          </a:xfrm>
        </p:grpSpPr>
        <p:sp>
          <p:nvSpPr>
            <p:cNvPr id="67" name="TextBox 66"/>
            <p:cNvSpPr txBox="1"/>
            <p:nvPr/>
          </p:nvSpPr>
          <p:spPr>
            <a:xfrm>
              <a:off x="148856" y="2488019"/>
              <a:ext cx="358482" cy="230832"/>
            </a:xfrm>
            <a:prstGeom prst="rect">
              <a:avLst/>
            </a:prstGeom>
            <a:noFill/>
          </p:spPr>
          <p:txBody>
            <a:bodyPr wrap="square" rtlCol="0">
              <a:spAutoFit/>
            </a:bodyPr>
            <a:lstStyle/>
            <a:p>
              <a:r>
                <a:rPr kumimoji="1" lang="en-US" altLang="zh-CN" sz="900" dirty="0" smtClean="0">
                  <a:latin typeface="MS PGothic" panose="020B0600070205080204" pitchFamily="34" charset="-128"/>
                  <a:ea typeface="MS PGothic" panose="020B0600070205080204" pitchFamily="34" charset="-128"/>
                </a:rPr>
                <a:t>11</a:t>
              </a:r>
              <a:endParaRPr kumimoji="1" lang="zh-CN" altLang="en-US" sz="900" dirty="0" smtClean="0">
                <a:latin typeface="MS PGothic" panose="020B0600070205080204" pitchFamily="34" charset="-128"/>
                <a:ea typeface="MS PGothic" panose="020B0600070205080204" pitchFamily="34" charset="-128"/>
              </a:endParaRPr>
            </a:p>
          </p:txBody>
        </p:sp>
        <p:sp>
          <p:nvSpPr>
            <p:cNvPr id="68" name="流程图: 联系 67"/>
            <p:cNvSpPr/>
            <p:nvPr/>
          </p:nvSpPr>
          <p:spPr>
            <a:xfrm>
              <a:off x="202020" y="2488019"/>
              <a:ext cx="216000" cy="2160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69" name="组合 68"/>
          <p:cNvGrpSpPr/>
          <p:nvPr/>
        </p:nvGrpSpPr>
        <p:grpSpPr>
          <a:xfrm>
            <a:off x="5701590" y="4638660"/>
            <a:ext cx="330906" cy="233397"/>
            <a:chOff x="148856" y="2889491"/>
            <a:chExt cx="358482" cy="233397"/>
          </a:xfrm>
        </p:grpSpPr>
        <p:sp>
          <p:nvSpPr>
            <p:cNvPr id="70" name="TextBox 69"/>
            <p:cNvSpPr txBox="1"/>
            <p:nvPr/>
          </p:nvSpPr>
          <p:spPr>
            <a:xfrm>
              <a:off x="148856" y="2892056"/>
              <a:ext cx="358482" cy="230832"/>
            </a:xfrm>
            <a:prstGeom prst="rect">
              <a:avLst/>
            </a:prstGeom>
            <a:noFill/>
          </p:spPr>
          <p:txBody>
            <a:bodyPr wrap="square" rtlCol="0">
              <a:spAutoFit/>
            </a:bodyPr>
            <a:lstStyle/>
            <a:p>
              <a:r>
                <a:rPr kumimoji="1" lang="en-US" altLang="zh-CN" sz="900" dirty="0" smtClean="0">
                  <a:latin typeface="MS PGothic" panose="020B0600070205080204" pitchFamily="34" charset="-128"/>
                  <a:ea typeface="MS PGothic" panose="020B0600070205080204" pitchFamily="34" charset="-128"/>
                </a:rPr>
                <a:t>12</a:t>
              </a:r>
              <a:endParaRPr kumimoji="1" lang="zh-CN" altLang="en-US" sz="900" dirty="0" smtClean="0">
                <a:latin typeface="MS PGothic" panose="020B0600070205080204" pitchFamily="34" charset="-128"/>
                <a:ea typeface="MS PGothic" panose="020B0600070205080204" pitchFamily="34" charset="-128"/>
              </a:endParaRPr>
            </a:p>
          </p:txBody>
        </p:sp>
        <p:sp>
          <p:nvSpPr>
            <p:cNvPr id="71" name="流程图: 联系 70"/>
            <p:cNvSpPr/>
            <p:nvPr/>
          </p:nvSpPr>
          <p:spPr>
            <a:xfrm>
              <a:off x="198831" y="2889491"/>
              <a:ext cx="216000" cy="2160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72" name="组合 71"/>
          <p:cNvGrpSpPr/>
          <p:nvPr/>
        </p:nvGrpSpPr>
        <p:grpSpPr>
          <a:xfrm>
            <a:off x="4814548" y="3854108"/>
            <a:ext cx="330906" cy="232374"/>
            <a:chOff x="170121" y="3220123"/>
            <a:chExt cx="358482" cy="232374"/>
          </a:xfrm>
        </p:grpSpPr>
        <p:sp>
          <p:nvSpPr>
            <p:cNvPr id="73" name="TextBox 72"/>
            <p:cNvSpPr txBox="1"/>
            <p:nvPr/>
          </p:nvSpPr>
          <p:spPr>
            <a:xfrm>
              <a:off x="170121" y="3221665"/>
              <a:ext cx="358482" cy="230832"/>
            </a:xfrm>
            <a:prstGeom prst="rect">
              <a:avLst/>
            </a:prstGeom>
            <a:noFill/>
          </p:spPr>
          <p:txBody>
            <a:bodyPr wrap="square" rtlCol="0">
              <a:spAutoFit/>
            </a:bodyPr>
            <a:lstStyle/>
            <a:p>
              <a:r>
                <a:rPr kumimoji="1" lang="en-US" altLang="zh-CN" sz="900" dirty="0" smtClean="0">
                  <a:latin typeface="MS PGothic" panose="020B0600070205080204" pitchFamily="34" charset="-128"/>
                  <a:ea typeface="MS PGothic" panose="020B0600070205080204" pitchFamily="34" charset="-128"/>
                </a:rPr>
                <a:t>13</a:t>
              </a:r>
              <a:endParaRPr kumimoji="1" lang="zh-CN" altLang="en-US" sz="900" dirty="0" smtClean="0">
                <a:latin typeface="MS PGothic" panose="020B0600070205080204" pitchFamily="34" charset="-128"/>
                <a:ea typeface="MS PGothic" panose="020B0600070205080204" pitchFamily="34" charset="-128"/>
              </a:endParaRPr>
            </a:p>
          </p:txBody>
        </p:sp>
        <p:sp>
          <p:nvSpPr>
            <p:cNvPr id="74" name="流程图: 联系 73"/>
            <p:cNvSpPr/>
            <p:nvPr/>
          </p:nvSpPr>
          <p:spPr>
            <a:xfrm>
              <a:off x="209464" y="3220123"/>
              <a:ext cx="216000" cy="2160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75" name="组合 74"/>
          <p:cNvGrpSpPr/>
          <p:nvPr/>
        </p:nvGrpSpPr>
        <p:grpSpPr>
          <a:xfrm>
            <a:off x="4078338" y="1620098"/>
            <a:ext cx="330906" cy="241465"/>
            <a:chOff x="138223" y="3631159"/>
            <a:chExt cx="358482" cy="241465"/>
          </a:xfrm>
        </p:grpSpPr>
        <p:sp>
          <p:nvSpPr>
            <p:cNvPr id="76" name="TextBox 75"/>
            <p:cNvSpPr txBox="1"/>
            <p:nvPr/>
          </p:nvSpPr>
          <p:spPr>
            <a:xfrm>
              <a:off x="138223" y="3641792"/>
              <a:ext cx="358482" cy="230832"/>
            </a:xfrm>
            <a:prstGeom prst="rect">
              <a:avLst/>
            </a:prstGeom>
            <a:noFill/>
          </p:spPr>
          <p:txBody>
            <a:bodyPr wrap="square" rtlCol="0">
              <a:spAutoFit/>
            </a:bodyPr>
            <a:lstStyle/>
            <a:p>
              <a:r>
                <a:rPr kumimoji="1" lang="en-US" altLang="zh-CN" sz="900" dirty="0" smtClean="0">
                  <a:latin typeface="MS PGothic" panose="020B0600070205080204" pitchFamily="34" charset="-128"/>
                  <a:ea typeface="MS PGothic" panose="020B0600070205080204" pitchFamily="34" charset="-128"/>
                </a:rPr>
                <a:t>14</a:t>
              </a:r>
              <a:endParaRPr kumimoji="1" lang="zh-CN" altLang="en-US" sz="900" dirty="0" smtClean="0">
                <a:latin typeface="MS PGothic" panose="020B0600070205080204" pitchFamily="34" charset="-128"/>
                <a:ea typeface="MS PGothic" panose="020B0600070205080204" pitchFamily="34" charset="-128"/>
              </a:endParaRPr>
            </a:p>
          </p:txBody>
        </p:sp>
        <p:sp>
          <p:nvSpPr>
            <p:cNvPr id="77" name="流程图: 联系 76"/>
            <p:cNvSpPr/>
            <p:nvPr/>
          </p:nvSpPr>
          <p:spPr>
            <a:xfrm>
              <a:off x="198831" y="3631159"/>
              <a:ext cx="216000" cy="2160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78" name="组合 77"/>
          <p:cNvGrpSpPr/>
          <p:nvPr/>
        </p:nvGrpSpPr>
        <p:grpSpPr>
          <a:xfrm>
            <a:off x="4788540" y="4099318"/>
            <a:ext cx="330906" cy="230832"/>
            <a:chOff x="148856" y="3953550"/>
            <a:chExt cx="358482" cy="230832"/>
          </a:xfrm>
        </p:grpSpPr>
        <p:sp>
          <p:nvSpPr>
            <p:cNvPr id="79" name="TextBox 78"/>
            <p:cNvSpPr txBox="1"/>
            <p:nvPr/>
          </p:nvSpPr>
          <p:spPr>
            <a:xfrm>
              <a:off x="148856" y="3953550"/>
              <a:ext cx="358482" cy="230832"/>
            </a:xfrm>
            <a:prstGeom prst="rect">
              <a:avLst/>
            </a:prstGeom>
            <a:noFill/>
          </p:spPr>
          <p:txBody>
            <a:bodyPr wrap="square" rtlCol="0">
              <a:spAutoFit/>
            </a:bodyPr>
            <a:lstStyle/>
            <a:p>
              <a:r>
                <a:rPr kumimoji="1" lang="en-US" altLang="zh-CN" sz="900" dirty="0" smtClean="0">
                  <a:latin typeface="MS PGothic" panose="020B0600070205080204" pitchFamily="34" charset="-128"/>
                  <a:ea typeface="MS PGothic" panose="020B0600070205080204" pitchFamily="34" charset="-128"/>
                </a:rPr>
                <a:t>15</a:t>
              </a:r>
              <a:endParaRPr kumimoji="1" lang="zh-CN" altLang="en-US" sz="900" dirty="0" smtClean="0">
                <a:latin typeface="MS PGothic" panose="020B0600070205080204" pitchFamily="34" charset="-128"/>
                <a:ea typeface="MS PGothic" panose="020B0600070205080204" pitchFamily="34" charset="-128"/>
              </a:endParaRPr>
            </a:p>
          </p:txBody>
        </p:sp>
        <p:sp>
          <p:nvSpPr>
            <p:cNvPr id="80" name="流程图: 联系 79"/>
            <p:cNvSpPr/>
            <p:nvPr/>
          </p:nvSpPr>
          <p:spPr>
            <a:xfrm>
              <a:off x="209464" y="3953550"/>
              <a:ext cx="216000" cy="2160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81" name="组合 80"/>
          <p:cNvGrpSpPr/>
          <p:nvPr/>
        </p:nvGrpSpPr>
        <p:grpSpPr>
          <a:xfrm>
            <a:off x="7227563" y="5271867"/>
            <a:ext cx="330906" cy="230832"/>
            <a:chOff x="72755" y="637857"/>
            <a:chExt cx="358482" cy="230832"/>
          </a:xfrm>
        </p:grpSpPr>
        <p:sp>
          <p:nvSpPr>
            <p:cNvPr id="82" name="TextBox 81"/>
            <p:cNvSpPr txBox="1"/>
            <p:nvPr/>
          </p:nvSpPr>
          <p:spPr>
            <a:xfrm>
              <a:off x="72755" y="637857"/>
              <a:ext cx="358482" cy="230832"/>
            </a:xfrm>
            <a:prstGeom prst="rect">
              <a:avLst/>
            </a:prstGeom>
            <a:noFill/>
          </p:spPr>
          <p:txBody>
            <a:bodyPr wrap="square" rtlCol="0">
              <a:spAutoFit/>
            </a:bodyPr>
            <a:lstStyle/>
            <a:p>
              <a:r>
                <a:rPr kumimoji="1" lang="en-US" altLang="zh-CN" sz="900" dirty="0" smtClean="0">
                  <a:latin typeface="MS PGothic" panose="020B0600070205080204" pitchFamily="34" charset="-128"/>
                  <a:ea typeface="MS PGothic" panose="020B0600070205080204" pitchFamily="34" charset="-128"/>
                </a:rPr>
                <a:t>1</a:t>
              </a:r>
              <a:endParaRPr kumimoji="1" lang="zh-CN" altLang="en-US" sz="900" dirty="0" smtClean="0">
                <a:latin typeface="MS PGothic" panose="020B0600070205080204" pitchFamily="34" charset="-128"/>
                <a:ea typeface="MS PGothic" panose="020B0600070205080204" pitchFamily="34" charset="-128"/>
              </a:endParaRPr>
            </a:p>
          </p:txBody>
        </p:sp>
        <p:sp>
          <p:nvSpPr>
            <p:cNvPr id="83" name="流程图: 联系 82"/>
            <p:cNvSpPr/>
            <p:nvPr/>
          </p:nvSpPr>
          <p:spPr>
            <a:xfrm>
              <a:off x="83387" y="648490"/>
              <a:ext cx="216000" cy="2160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84" name="组合 83"/>
          <p:cNvGrpSpPr/>
          <p:nvPr/>
        </p:nvGrpSpPr>
        <p:grpSpPr>
          <a:xfrm>
            <a:off x="6896657" y="5492066"/>
            <a:ext cx="330906" cy="230832"/>
            <a:chOff x="51490" y="960423"/>
            <a:chExt cx="358482" cy="230832"/>
          </a:xfrm>
        </p:grpSpPr>
        <p:sp>
          <p:nvSpPr>
            <p:cNvPr id="85" name="TextBox 84"/>
            <p:cNvSpPr txBox="1"/>
            <p:nvPr/>
          </p:nvSpPr>
          <p:spPr>
            <a:xfrm>
              <a:off x="51490" y="960423"/>
              <a:ext cx="358482" cy="230832"/>
            </a:xfrm>
            <a:prstGeom prst="rect">
              <a:avLst/>
            </a:prstGeom>
            <a:noFill/>
          </p:spPr>
          <p:txBody>
            <a:bodyPr wrap="square" rtlCol="0">
              <a:spAutoFit/>
            </a:bodyPr>
            <a:lstStyle/>
            <a:p>
              <a:r>
                <a:rPr kumimoji="1" lang="en-US" altLang="zh-CN" sz="900" dirty="0" smtClean="0">
                  <a:latin typeface="MS PGothic" panose="020B0600070205080204" pitchFamily="34" charset="-128"/>
                  <a:ea typeface="MS PGothic" panose="020B0600070205080204" pitchFamily="34" charset="-128"/>
                </a:rPr>
                <a:t>2</a:t>
              </a:r>
              <a:endParaRPr kumimoji="1" lang="zh-CN" altLang="en-US" sz="900" dirty="0" smtClean="0">
                <a:latin typeface="MS PGothic" panose="020B0600070205080204" pitchFamily="34" charset="-128"/>
                <a:ea typeface="MS PGothic" panose="020B0600070205080204" pitchFamily="34" charset="-128"/>
              </a:endParaRPr>
            </a:p>
          </p:txBody>
        </p:sp>
        <p:sp>
          <p:nvSpPr>
            <p:cNvPr id="86" name="流程图: 联系 85"/>
            <p:cNvSpPr/>
            <p:nvPr/>
          </p:nvSpPr>
          <p:spPr>
            <a:xfrm>
              <a:off x="62122" y="971056"/>
              <a:ext cx="216000" cy="2160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87" name="组合 86"/>
          <p:cNvGrpSpPr/>
          <p:nvPr/>
        </p:nvGrpSpPr>
        <p:grpSpPr>
          <a:xfrm>
            <a:off x="5965994" y="4665414"/>
            <a:ext cx="330906" cy="230832"/>
            <a:chOff x="72755" y="1214471"/>
            <a:chExt cx="358482" cy="230832"/>
          </a:xfrm>
        </p:grpSpPr>
        <p:sp>
          <p:nvSpPr>
            <p:cNvPr id="88" name="TextBox 87"/>
            <p:cNvSpPr txBox="1"/>
            <p:nvPr/>
          </p:nvSpPr>
          <p:spPr>
            <a:xfrm>
              <a:off x="72755" y="1214471"/>
              <a:ext cx="358482" cy="230832"/>
            </a:xfrm>
            <a:prstGeom prst="rect">
              <a:avLst/>
            </a:prstGeom>
            <a:noFill/>
          </p:spPr>
          <p:txBody>
            <a:bodyPr wrap="square" rtlCol="0">
              <a:spAutoFit/>
            </a:bodyPr>
            <a:lstStyle/>
            <a:p>
              <a:r>
                <a:rPr kumimoji="1" lang="en-US" altLang="zh-CN" sz="900" dirty="0" smtClean="0">
                  <a:latin typeface="MS PGothic" panose="020B0600070205080204" pitchFamily="34" charset="-128"/>
                  <a:ea typeface="MS PGothic" panose="020B0600070205080204" pitchFamily="34" charset="-128"/>
                </a:rPr>
                <a:t>3</a:t>
              </a:r>
              <a:endParaRPr kumimoji="1" lang="zh-CN" altLang="en-US" sz="900" dirty="0" smtClean="0">
                <a:latin typeface="MS PGothic" panose="020B0600070205080204" pitchFamily="34" charset="-128"/>
                <a:ea typeface="MS PGothic" panose="020B0600070205080204" pitchFamily="34" charset="-128"/>
              </a:endParaRPr>
            </a:p>
          </p:txBody>
        </p:sp>
        <p:sp>
          <p:nvSpPr>
            <p:cNvPr id="89" name="流程图: 联系 88"/>
            <p:cNvSpPr/>
            <p:nvPr/>
          </p:nvSpPr>
          <p:spPr>
            <a:xfrm>
              <a:off x="83387" y="1225104"/>
              <a:ext cx="216000" cy="2160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90" name="组合 89"/>
          <p:cNvGrpSpPr/>
          <p:nvPr/>
        </p:nvGrpSpPr>
        <p:grpSpPr>
          <a:xfrm>
            <a:off x="5696411" y="5618115"/>
            <a:ext cx="330906" cy="230832"/>
            <a:chOff x="98881" y="1522816"/>
            <a:chExt cx="358482" cy="230832"/>
          </a:xfrm>
        </p:grpSpPr>
        <p:sp>
          <p:nvSpPr>
            <p:cNvPr id="91" name="TextBox 90"/>
            <p:cNvSpPr txBox="1"/>
            <p:nvPr/>
          </p:nvSpPr>
          <p:spPr>
            <a:xfrm>
              <a:off x="98881" y="1522816"/>
              <a:ext cx="358482" cy="230832"/>
            </a:xfrm>
            <a:prstGeom prst="rect">
              <a:avLst/>
            </a:prstGeom>
            <a:noFill/>
          </p:spPr>
          <p:txBody>
            <a:bodyPr wrap="square" rtlCol="0">
              <a:spAutoFit/>
            </a:bodyPr>
            <a:lstStyle/>
            <a:p>
              <a:r>
                <a:rPr kumimoji="1" lang="en-US" altLang="zh-CN" sz="900" dirty="0" smtClean="0">
                  <a:latin typeface="MS PGothic" panose="020B0600070205080204" pitchFamily="34" charset="-128"/>
                  <a:ea typeface="MS PGothic" panose="020B0600070205080204" pitchFamily="34" charset="-128"/>
                </a:rPr>
                <a:t>4</a:t>
              </a:r>
              <a:endParaRPr kumimoji="1" lang="zh-CN" altLang="en-US" sz="900" dirty="0" smtClean="0">
                <a:latin typeface="MS PGothic" panose="020B0600070205080204" pitchFamily="34" charset="-128"/>
                <a:ea typeface="MS PGothic" panose="020B0600070205080204" pitchFamily="34" charset="-128"/>
              </a:endParaRPr>
            </a:p>
          </p:txBody>
        </p:sp>
        <p:sp>
          <p:nvSpPr>
            <p:cNvPr id="92" name="流程图: 联系 91"/>
            <p:cNvSpPr/>
            <p:nvPr/>
          </p:nvSpPr>
          <p:spPr>
            <a:xfrm>
              <a:off x="109513" y="1533449"/>
              <a:ext cx="216000" cy="2160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93" name="组合 92"/>
          <p:cNvGrpSpPr/>
          <p:nvPr/>
        </p:nvGrpSpPr>
        <p:grpSpPr>
          <a:xfrm>
            <a:off x="5652666" y="4909545"/>
            <a:ext cx="330906" cy="230832"/>
            <a:chOff x="120146" y="1753648"/>
            <a:chExt cx="358482" cy="230832"/>
          </a:xfrm>
        </p:grpSpPr>
        <p:sp>
          <p:nvSpPr>
            <p:cNvPr id="94" name="TextBox 93"/>
            <p:cNvSpPr txBox="1"/>
            <p:nvPr/>
          </p:nvSpPr>
          <p:spPr>
            <a:xfrm>
              <a:off x="120146" y="1753648"/>
              <a:ext cx="358482" cy="230832"/>
            </a:xfrm>
            <a:prstGeom prst="rect">
              <a:avLst/>
            </a:prstGeom>
            <a:noFill/>
          </p:spPr>
          <p:txBody>
            <a:bodyPr wrap="square" rtlCol="0">
              <a:spAutoFit/>
            </a:bodyPr>
            <a:lstStyle/>
            <a:p>
              <a:r>
                <a:rPr kumimoji="1" lang="en-US" altLang="zh-CN" sz="900" dirty="0" smtClean="0">
                  <a:latin typeface="MS PGothic" panose="020B0600070205080204" pitchFamily="34" charset="-128"/>
                  <a:ea typeface="MS PGothic" panose="020B0600070205080204" pitchFamily="34" charset="-128"/>
                </a:rPr>
                <a:t>5</a:t>
              </a:r>
              <a:endParaRPr kumimoji="1" lang="zh-CN" altLang="en-US" sz="900" dirty="0" smtClean="0">
                <a:latin typeface="MS PGothic" panose="020B0600070205080204" pitchFamily="34" charset="-128"/>
                <a:ea typeface="MS PGothic" panose="020B0600070205080204" pitchFamily="34" charset="-128"/>
              </a:endParaRPr>
            </a:p>
          </p:txBody>
        </p:sp>
        <p:sp>
          <p:nvSpPr>
            <p:cNvPr id="95" name="流程图: 联系 94"/>
            <p:cNvSpPr/>
            <p:nvPr/>
          </p:nvSpPr>
          <p:spPr>
            <a:xfrm>
              <a:off x="130778" y="1764281"/>
              <a:ext cx="216000" cy="2160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96" name="组合 95"/>
          <p:cNvGrpSpPr/>
          <p:nvPr/>
        </p:nvGrpSpPr>
        <p:grpSpPr>
          <a:xfrm>
            <a:off x="6462878" y="5471489"/>
            <a:ext cx="330906" cy="230832"/>
            <a:chOff x="98881" y="1984480"/>
            <a:chExt cx="358482" cy="230832"/>
          </a:xfrm>
        </p:grpSpPr>
        <p:sp>
          <p:nvSpPr>
            <p:cNvPr id="97" name="TextBox 96"/>
            <p:cNvSpPr txBox="1"/>
            <p:nvPr/>
          </p:nvSpPr>
          <p:spPr>
            <a:xfrm>
              <a:off x="98881" y="1984480"/>
              <a:ext cx="358482" cy="230832"/>
            </a:xfrm>
            <a:prstGeom prst="rect">
              <a:avLst/>
            </a:prstGeom>
            <a:noFill/>
          </p:spPr>
          <p:txBody>
            <a:bodyPr wrap="square" rtlCol="0">
              <a:spAutoFit/>
            </a:bodyPr>
            <a:lstStyle/>
            <a:p>
              <a:r>
                <a:rPr kumimoji="1" lang="en-US" altLang="zh-CN" sz="900" dirty="0" smtClean="0">
                  <a:latin typeface="MS PGothic" panose="020B0600070205080204" pitchFamily="34" charset="-128"/>
                  <a:ea typeface="MS PGothic" panose="020B0600070205080204" pitchFamily="34" charset="-128"/>
                </a:rPr>
                <a:t>6</a:t>
              </a:r>
              <a:endParaRPr kumimoji="1" lang="zh-CN" altLang="en-US" sz="900" dirty="0" smtClean="0">
                <a:latin typeface="MS PGothic" panose="020B0600070205080204" pitchFamily="34" charset="-128"/>
                <a:ea typeface="MS PGothic" panose="020B0600070205080204" pitchFamily="34" charset="-128"/>
              </a:endParaRPr>
            </a:p>
          </p:txBody>
        </p:sp>
        <p:sp>
          <p:nvSpPr>
            <p:cNvPr id="98" name="流程图: 联系 97"/>
            <p:cNvSpPr/>
            <p:nvPr/>
          </p:nvSpPr>
          <p:spPr>
            <a:xfrm>
              <a:off x="109513" y="1995113"/>
              <a:ext cx="216000" cy="2160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99" name="组合 98"/>
          <p:cNvGrpSpPr/>
          <p:nvPr/>
        </p:nvGrpSpPr>
        <p:grpSpPr>
          <a:xfrm>
            <a:off x="5466546" y="4932098"/>
            <a:ext cx="330906" cy="230832"/>
            <a:chOff x="6681929" y="176192"/>
            <a:chExt cx="358482" cy="230832"/>
          </a:xfrm>
        </p:grpSpPr>
        <p:sp>
          <p:nvSpPr>
            <p:cNvPr id="100" name="TextBox 99"/>
            <p:cNvSpPr txBox="1"/>
            <p:nvPr/>
          </p:nvSpPr>
          <p:spPr>
            <a:xfrm>
              <a:off x="6681929" y="176192"/>
              <a:ext cx="358482" cy="230832"/>
            </a:xfrm>
            <a:prstGeom prst="rect">
              <a:avLst/>
            </a:prstGeom>
            <a:noFill/>
          </p:spPr>
          <p:txBody>
            <a:bodyPr wrap="square" rtlCol="0">
              <a:spAutoFit/>
            </a:bodyPr>
            <a:lstStyle/>
            <a:p>
              <a:r>
                <a:rPr kumimoji="1" lang="en-US" altLang="zh-CN" sz="900" dirty="0" smtClean="0">
                  <a:latin typeface="MS PGothic" panose="020B0600070205080204" pitchFamily="34" charset="-128"/>
                  <a:ea typeface="MS PGothic" panose="020B0600070205080204" pitchFamily="34" charset="-128"/>
                </a:rPr>
                <a:t>7</a:t>
              </a:r>
              <a:endParaRPr kumimoji="1" lang="zh-CN" altLang="en-US" sz="900" dirty="0" smtClean="0">
                <a:latin typeface="MS PGothic" panose="020B0600070205080204" pitchFamily="34" charset="-128"/>
                <a:ea typeface="MS PGothic" panose="020B0600070205080204" pitchFamily="34" charset="-128"/>
              </a:endParaRPr>
            </a:p>
          </p:txBody>
        </p:sp>
        <p:sp>
          <p:nvSpPr>
            <p:cNvPr id="101" name="流程图: 联系 100"/>
            <p:cNvSpPr/>
            <p:nvPr/>
          </p:nvSpPr>
          <p:spPr>
            <a:xfrm>
              <a:off x="6692561" y="186825"/>
              <a:ext cx="216000" cy="2160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02" name="组合 101"/>
          <p:cNvGrpSpPr/>
          <p:nvPr/>
        </p:nvGrpSpPr>
        <p:grpSpPr>
          <a:xfrm>
            <a:off x="4528175" y="3838397"/>
            <a:ext cx="330906" cy="230832"/>
            <a:chOff x="6692561" y="478945"/>
            <a:chExt cx="358482" cy="230832"/>
          </a:xfrm>
        </p:grpSpPr>
        <p:sp>
          <p:nvSpPr>
            <p:cNvPr id="103" name="TextBox 102"/>
            <p:cNvSpPr txBox="1"/>
            <p:nvPr/>
          </p:nvSpPr>
          <p:spPr>
            <a:xfrm>
              <a:off x="6692561" y="478945"/>
              <a:ext cx="358482" cy="230832"/>
            </a:xfrm>
            <a:prstGeom prst="rect">
              <a:avLst/>
            </a:prstGeom>
            <a:noFill/>
          </p:spPr>
          <p:txBody>
            <a:bodyPr wrap="square" rtlCol="0">
              <a:spAutoFit/>
            </a:bodyPr>
            <a:lstStyle/>
            <a:p>
              <a:r>
                <a:rPr kumimoji="1" lang="en-US" altLang="zh-CN" sz="900" dirty="0" smtClean="0">
                  <a:latin typeface="MS PGothic" panose="020B0600070205080204" pitchFamily="34" charset="-128"/>
                  <a:ea typeface="MS PGothic" panose="020B0600070205080204" pitchFamily="34" charset="-128"/>
                </a:rPr>
                <a:t>8</a:t>
              </a:r>
              <a:endParaRPr kumimoji="1" lang="zh-CN" altLang="en-US" sz="900" dirty="0" smtClean="0">
                <a:latin typeface="MS PGothic" panose="020B0600070205080204" pitchFamily="34" charset="-128"/>
                <a:ea typeface="MS PGothic" panose="020B0600070205080204" pitchFamily="34" charset="-128"/>
              </a:endParaRPr>
            </a:p>
          </p:txBody>
        </p:sp>
        <p:sp>
          <p:nvSpPr>
            <p:cNvPr id="104" name="流程图: 联系 103"/>
            <p:cNvSpPr/>
            <p:nvPr/>
          </p:nvSpPr>
          <p:spPr>
            <a:xfrm>
              <a:off x="6703193" y="489578"/>
              <a:ext cx="216000" cy="2160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05" name="组合 104"/>
          <p:cNvGrpSpPr/>
          <p:nvPr/>
        </p:nvGrpSpPr>
        <p:grpSpPr>
          <a:xfrm>
            <a:off x="4584122" y="4827315"/>
            <a:ext cx="330906" cy="230832"/>
            <a:chOff x="6703193" y="729591"/>
            <a:chExt cx="358482" cy="230832"/>
          </a:xfrm>
        </p:grpSpPr>
        <p:sp>
          <p:nvSpPr>
            <p:cNvPr id="106" name="TextBox 105"/>
            <p:cNvSpPr txBox="1"/>
            <p:nvPr/>
          </p:nvSpPr>
          <p:spPr>
            <a:xfrm>
              <a:off x="6703193" y="729591"/>
              <a:ext cx="358482" cy="230832"/>
            </a:xfrm>
            <a:prstGeom prst="rect">
              <a:avLst/>
            </a:prstGeom>
            <a:noFill/>
          </p:spPr>
          <p:txBody>
            <a:bodyPr wrap="square" rtlCol="0">
              <a:spAutoFit/>
            </a:bodyPr>
            <a:lstStyle/>
            <a:p>
              <a:r>
                <a:rPr kumimoji="1" lang="en-US" altLang="zh-CN" sz="900" dirty="0" smtClean="0">
                  <a:latin typeface="MS PGothic" panose="020B0600070205080204" pitchFamily="34" charset="-128"/>
                  <a:ea typeface="MS PGothic" panose="020B0600070205080204" pitchFamily="34" charset="-128"/>
                </a:rPr>
                <a:t>9</a:t>
              </a:r>
              <a:endParaRPr kumimoji="1" lang="zh-CN" altLang="en-US" sz="900" dirty="0" smtClean="0">
                <a:latin typeface="MS PGothic" panose="020B0600070205080204" pitchFamily="34" charset="-128"/>
                <a:ea typeface="MS PGothic" panose="020B0600070205080204" pitchFamily="34" charset="-128"/>
              </a:endParaRPr>
            </a:p>
          </p:txBody>
        </p:sp>
        <p:sp>
          <p:nvSpPr>
            <p:cNvPr id="107" name="流程图: 联系 106"/>
            <p:cNvSpPr/>
            <p:nvPr/>
          </p:nvSpPr>
          <p:spPr>
            <a:xfrm>
              <a:off x="6713825" y="740224"/>
              <a:ext cx="216000" cy="2160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08" name="组合 107"/>
          <p:cNvGrpSpPr/>
          <p:nvPr/>
        </p:nvGrpSpPr>
        <p:grpSpPr>
          <a:xfrm>
            <a:off x="5145454" y="5230092"/>
            <a:ext cx="330906" cy="230832"/>
            <a:chOff x="7407199" y="171993"/>
            <a:chExt cx="358482" cy="230832"/>
          </a:xfrm>
        </p:grpSpPr>
        <p:sp>
          <p:nvSpPr>
            <p:cNvPr id="109" name="TextBox 108"/>
            <p:cNvSpPr txBox="1"/>
            <p:nvPr/>
          </p:nvSpPr>
          <p:spPr>
            <a:xfrm>
              <a:off x="7407199" y="171993"/>
              <a:ext cx="358482" cy="230832"/>
            </a:xfrm>
            <a:prstGeom prst="rect">
              <a:avLst/>
            </a:prstGeom>
            <a:noFill/>
          </p:spPr>
          <p:txBody>
            <a:bodyPr wrap="square" rtlCol="0">
              <a:spAutoFit/>
            </a:bodyPr>
            <a:lstStyle/>
            <a:p>
              <a:r>
                <a:rPr kumimoji="1" lang="en-US" altLang="zh-CN" sz="900" dirty="0" smtClean="0">
                  <a:latin typeface="MS PGothic" panose="020B0600070205080204" pitchFamily="34" charset="-128"/>
                  <a:ea typeface="MS PGothic" panose="020B0600070205080204" pitchFamily="34" charset="-128"/>
                </a:rPr>
                <a:t>10</a:t>
              </a:r>
              <a:endParaRPr kumimoji="1" lang="zh-CN" altLang="en-US" sz="900" dirty="0" smtClean="0">
                <a:latin typeface="MS PGothic" panose="020B0600070205080204" pitchFamily="34" charset="-128"/>
                <a:ea typeface="MS PGothic" panose="020B0600070205080204" pitchFamily="34" charset="-128"/>
              </a:endParaRPr>
            </a:p>
          </p:txBody>
        </p:sp>
        <p:sp>
          <p:nvSpPr>
            <p:cNvPr id="110" name="流程图: 联系 109"/>
            <p:cNvSpPr/>
            <p:nvPr/>
          </p:nvSpPr>
          <p:spPr>
            <a:xfrm>
              <a:off x="7449730" y="182626"/>
              <a:ext cx="216000" cy="2160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11" name="组合 110"/>
          <p:cNvGrpSpPr/>
          <p:nvPr/>
        </p:nvGrpSpPr>
        <p:grpSpPr>
          <a:xfrm>
            <a:off x="6157929" y="4689262"/>
            <a:ext cx="358482" cy="232042"/>
            <a:chOff x="-41423" y="2090380"/>
            <a:chExt cx="358482" cy="232042"/>
          </a:xfrm>
        </p:grpSpPr>
        <p:sp>
          <p:nvSpPr>
            <p:cNvPr id="112" name="流程图: 联系 111"/>
            <p:cNvSpPr/>
            <p:nvPr/>
          </p:nvSpPr>
          <p:spPr>
            <a:xfrm>
              <a:off x="0" y="2090380"/>
              <a:ext cx="216000" cy="2160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3" name="TextBox 112"/>
            <p:cNvSpPr txBox="1"/>
            <p:nvPr/>
          </p:nvSpPr>
          <p:spPr>
            <a:xfrm>
              <a:off x="-41423" y="2091590"/>
              <a:ext cx="358482" cy="230832"/>
            </a:xfrm>
            <a:prstGeom prst="rect">
              <a:avLst/>
            </a:prstGeom>
            <a:noFill/>
          </p:spPr>
          <p:txBody>
            <a:bodyPr wrap="square" rtlCol="0">
              <a:spAutoFit/>
            </a:bodyPr>
            <a:lstStyle/>
            <a:p>
              <a:r>
                <a:rPr kumimoji="1" lang="en-US" altLang="zh-CN" sz="900" dirty="0" smtClean="0">
                  <a:latin typeface="MS PGothic" panose="020B0600070205080204" pitchFamily="34" charset="-128"/>
                  <a:ea typeface="MS PGothic" panose="020B0600070205080204" pitchFamily="34" charset="-128"/>
                </a:rPr>
                <a:t>16</a:t>
              </a:r>
              <a:endParaRPr kumimoji="1" lang="zh-CN" altLang="en-US" sz="900" dirty="0" smtClean="0">
                <a:latin typeface="MS PGothic" panose="020B0600070205080204" pitchFamily="34" charset="-128"/>
                <a:ea typeface="MS PGothic" panose="020B0600070205080204" pitchFamily="34" charset="-128"/>
              </a:endParaRPr>
            </a:p>
          </p:txBody>
        </p:sp>
      </p:grpSp>
    </p:spTree>
    <p:extLst>
      <p:ext uri="{BB962C8B-B14F-4D97-AF65-F5344CB8AC3E}">
        <p14:creationId xmlns:p14="http://schemas.microsoft.com/office/powerpoint/2010/main" val="18330639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405" name="Group 445"/>
          <p:cNvGraphicFramePr>
            <a:graphicFrameLocks noGrp="1"/>
          </p:cNvGraphicFramePr>
          <p:nvPr/>
        </p:nvGraphicFramePr>
        <p:xfrm>
          <a:off x="4442223" y="784225"/>
          <a:ext cx="3511814" cy="5635633"/>
        </p:xfrm>
        <a:graphic>
          <a:graphicData uri="http://schemas.openxmlformats.org/drawingml/2006/table">
            <a:tbl>
              <a:tblPr/>
              <a:tblGrid>
                <a:gridCol w="235611"/>
                <a:gridCol w="290645"/>
                <a:gridCol w="644921"/>
                <a:gridCol w="2340637"/>
              </a:tblGrid>
              <a:tr h="217438">
                <a:tc gridSpan="2">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90000"/>
                        </a:lnSpc>
                        <a:spcBef>
                          <a:spcPct val="20000"/>
                        </a:spcBef>
                        <a:spcAft>
                          <a:spcPct val="0"/>
                        </a:spcAft>
                        <a:buClrTx/>
                        <a:buSzTx/>
                        <a:buFont typeface="Arial" charset="0"/>
                        <a:buNone/>
                        <a:tabLst/>
                      </a:pPr>
                      <a:r>
                        <a:rPr kumimoji="0" lang="ja-JP" altLang="en-US" sz="1000" b="0" i="0" u="none" strike="noStrike" cap="none" normalizeH="0" baseline="0" smtClean="0">
                          <a:ln>
                            <a:noFill/>
                          </a:ln>
                          <a:solidFill>
                            <a:srgbClr val="000000"/>
                          </a:solidFill>
                          <a:effectLst/>
                          <a:latin typeface="ＭＳ Ｐゴシック" pitchFamily="50" charset="-128"/>
                          <a:ea typeface="宋体" pitchFamily="2" charset="-122"/>
                        </a:rPr>
                        <a:t>所在地</a:t>
                      </a: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90000"/>
                        </a:lnSpc>
                        <a:spcBef>
                          <a:spcPct val="20000"/>
                        </a:spcBef>
                        <a:spcAft>
                          <a:spcPct val="0"/>
                        </a:spcAft>
                        <a:buClrTx/>
                        <a:buSzTx/>
                        <a:buFont typeface="Arial" charset="0"/>
                        <a:buNone/>
                        <a:tabLst/>
                      </a:pPr>
                      <a:r>
                        <a:rPr kumimoji="0" lang="ja-JP" altLang="en-US" sz="1000" b="0" i="0" u="none" strike="noStrike" cap="none" normalizeH="0" baseline="0" smtClean="0">
                          <a:ln>
                            <a:noFill/>
                          </a:ln>
                          <a:solidFill>
                            <a:srgbClr val="000000"/>
                          </a:solidFill>
                          <a:effectLst/>
                          <a:latin typeface="ＭＳ Ｐゴシック" pitchFamily="50" charset="-128"/>
                          <a:ea typeface="宋体" pitchFamily="2" charset="-122"/>
                        </a:rPr>
                        <a:t>会社名</a:t>
                      </a: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200582">
                <a:tc rowSpan="10">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90000"/>
                        </a:lnSpc>
                        <a:spcBef>
                          <a:spcPct val="20000"/>
                        </a:spcBef>
                        <a:spcAft>
                          <a:spcPct val="0"/>
                        </a:spcAft>
                        <a:buClrTx/>
                        <a:buSzTx/>
                        <a:buFont typeface="Arial" charset="0"/>
                        <a:buNone/>
                        <a:tabLst/>
                      </a:pPr>
                      <a:r>
                        <a:rPr kumimoji="0" lang="ja-JP" altLang="en-US" sz="1200" b="0" i="0" u="none" strike="noStrike" cap="none" normalizeH="0" baseline="0" smtClean="0">
                          <a:ln>
                            <a:noFill/>
                          </a:ln>
                          <a:solidFill>
                            <a:srgbClr val="000000"/>
                          </a:solidFill>
                          <a:effectLst/>
                          <a:latin typeface="ＭＳ Ｐゴシック" pitchFamily="50" charset="-128"/>
                          <a:ea typeface="宋体" pitchFamily="2" charset="-122"/>
                        </a:rPr>
                        <a:t>天津市</a:t>
                      </a:r>
                    </a:p>
                  </a:txBody>
                  <a:tcPr marL="19498" marR="19498" marT="17995" marB="17995" vert="eaVert"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endParaRPr kumimoji="0" lang="zh-CN" altLang="en-US" sz="1200" b="1" i="0" u="none" strike="noStrike" cap="none" normalizeH="0" baseline="0" smtClean="0">
                        <a:ln>
                          <a:noFill/>
                        </a:ln>
                        <a:solidFill>
                          <a:srgbClr val="000000"/>
                        </a:solidFill>
                        <a:effectLst/>
                        <a:latin typeface="ＭＳ Ｐゴシック" pitchFamily="50" charset="-128"/>
                        <a:ea typeface="宋体" pitchFamily="2" charset="-122"/>
                      </a:endParaRP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en-US" altLang="ja-JP" sz="1200" b="1" i="0" u="none" strike="noStrike" cap="none" normalizeH="0" baseline="0" smtClean="0">
                          <a:ln>
                            <a:noFill/>
                          </a:ln>
                          <a:solidFill>
                            <a:srgbClr val="000000"/>
                          </a:solidFill>
                          <a:effectLst/>
                          <a:latin typeface="ＭＳ Ｐゴシック" pitchFamily="50" charset="-128"/>
                          <a:ea typeface="宋体" pitchFamily="2" charset="-122"/>
                        </a:rPr>
                        <a:t>TDS</a:t>
                      </a: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宋体" pitchFamily="2" charset="-122"/>
                        </a:rPr>
                        <a:t>天津電装電機有限公司</a:t>
                      </a: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r>
              <a:tr h="200582">
                <a:tc vMerge="1">
                  <a:txBody>
                    <a:bodyPr/>
                    <a:lstStyle/>
                    <a:p>
                      <a:endParaRPr kumimoji="1" lang="ja-JP" altLang="en-US"/>
                    </a:p>
                  </a:txBody>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endParaRPr kumimoji="0" lang="zh-CN" altLang="en-US" sz="1200" b="1" i="0" u="none" strike="noStrike" cap="none" normalizeH="0" baseline="0" smtClean="0">
                        <a:ln>
                          <a:noFill/>
                        </a:ln>
                        <a:solidFill>
                          <a:srgbClr val="000000"/>
                        </a:solidFill>
                        <a:effectLst/>
                        <a:latin typeface="ＭＳ Ｐゴシック" pitchFamily="50" charset="-128"/>
                        <a:ea typeface="宋体" pitchFamily="2" charset="-122"/>
                      </a:endParaRP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en-US" altLang="ja-JP" sz="1200" b="1" i="0" u="none" strike="noStrike" cap="none" normalizeH="0" baseline="0" smtClean="0">
                          <a:ln>
                            <a:noFill/>
                          </a:ln>
                          <a:solidFill>
                            <a:srgbClr val="000000"/>
                          </a:solidFill>
                          <a:effectLst/>
                          <a:latin typeface="ＭＳ Ｐゴシック" pitchFamily="50" charset="-128"/>
                          <a:ea typeface="宋体" pitchFamily="2" charset="-122"/>
                        </a:rPr>
                        <a:t>TAMC</a:t>
                      </a: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宋体" pitchFamily="2" charset="-122"/>
                        </a:rPr>
                        <a:t>天津阿斯莫汽車微電機有限公司</a:t>
                      </a: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r>
              <a:tr h="200582">
                <a:tc vMerge="1">
                  <a:txBody>
                    <a:bodyPr/>
                    <a:lstStyle/>
                    <a:p>
                      <a:endParaRPr kumimoji="1" lang="ja-JP" altLang="en-US"/>
                    </a:p>
                  </a:txBody>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endParaRPr kumimoji="0" lang="zh-CN" altLang="en-US" sz="1200" b="1" i="0" u="none" strike="noStrike" cap="none" normalizeH="0" baseline="0" smtClean="0">
                        <a:ln>
                          <a:noFill/>
                        </a:ln>
                        <a:solidFill>
                          <a:srgbClr val="000000"/>
                        </a:solidFill>
                        <a:effectLst/>
                        <a:latin typeface="ＭＳ Ｐゴシック" pitchFamily="50" charset="-128"/>
                        <a:ea typeface="宋体" pitchFamily="2" charset="-122"/>
                      </a:endParaRP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en-US" altLang="ja-JP" sz="1200" b="1" i="0" u="none" strike="noStrike" cap="none" normalizeH="0" baseline="0" smtClean="0">
                          <a:ln>
                            <a:noFill/>
                          </a:ln>
                          <a:solidFill>
                            <a:srgbClr val="000000"/>
                          </a:solidFill>
                          <a:effectLst/>
                          <a:latin typeface="ＭＳ Ｐゴシック" pitchFamily="50" charset="-128"/>
                          <a:ea typeface="宋体" pitchFamily="2" charset="-122"/>
                        </a:rPr>
                        <a:t>TDE</a:t>
                      </a: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宋体" pitchFamily="2" charset="-122"/>
                        </a:rPr>
                        <a:t>天津電装電子有限公司</a:t>
                      </a: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r>
              <a:tr h="200582">
                <a:tc vMerge="1">
                  <a:txBody>
                    <a:bodyPr/>
                    <a:lstStyle/>
                    <a:p>
                      <a:endParaRPr kumimoji="1" lang="ja-JP" altLang="en-US"/>
                    </a:p>
                  </a:txBody>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endParaRPr kumimoji="0" lang="zh-CN" altLang="en-US" sz="1200" b="1" i="0" u="none" strike="noStrike" cap="none" normalizeH="0" baseline="0" smtClean="0">
                        <a:ln>
                          <a:noFill/>
                        </a:ln>
                        <a:solidFill>
                          <a:srgbClr val="000000"/>
                        </a:solidFill>
                        <a:effectLst/>
                        <a:latin typeface="ＭＳ Ｐゴシック" pitchFamily="50" charset="-128"/>
                        <a:ea typeface="宋体" pitchFamily="2" charset="-122"/>
                      </a:endParaRP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en-US" altLang="ja-JP" sz="1200" b="1" i="0" u="none" strike="noStrike" cap="none" normalizeH="0" baseline="0" smtClean="0">
                          <a:ln>
                            <a:noFill/>
                          </a:ln>
                          <a:solidFill>
                            <a:srgbClr val="000000"/>
                          </a:solidFill>
                          <a:effectLst/>
                          <a:latin typeface="ＭＳ Ｐゴシック" pitchFamily="50" charset="-128"/>
                          <a:ea typeface="宋体" pitchFamily="2" charset="-122"/>
                        </a:rPr>
                        <a:t>TDA</a:t>
                      </a: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宋体" pitchFamily="2" charset="-122"/>
                        </a:rPr>
                        <a:t>天津電装空調有限公司</a:t>
                      </a:r>
                      <a:endParaRPr kumimoji="0" lang="ja-JP" altLang="en-US" sz="1200" b="1" i="0" u="none" strike="noStrike" cap="none" normalizeH="0" baseline="0" smtClean="0">
                        <a:ln>
                          <a:noFill/>
                        </a:ln>
                        <a:solidFill>
                          <a:srgbClr val="000000"/>
                        </a:solidFill>
                        <a:effectLst/>
                        <a:latin typeface="ＭＳ Ｐゴシック" pitchFamily="50" charset="-128"/>
                        <a:ea typeface="宋体" pitchFamily="2" charset="-122"/>
                      </a:endParaRP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r>
              <a:tr h="200582">
                <a:tc vMerge="1">
                  <a:txBody>
                    <a:bodyPr/>
                    <a:lstStyle/>
                    <a:p>
                      <a:endParaRPr kumimoji="1" lang="ja-JP" altLang="en-US"/>
                    </a:p>
                  </a:txBody>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endParaRPr kumimoji="0" lang="zh-CN" altLang="en-US" sz="1200" b="1" i="0" u="none" strike="noStrike" cap="none" normalizeH="0" baseline="0" smtClean="0">
                        <a:ln>
                          <a:noFill/>
                        </a:ln>
                        <a:solidFill>
                          <a:srgbClr val="000000"/>
                        </a:solidFill>
                        <a:effectLst/>
                        <a:latin typeface="ＭＳ Ｐゴシック" pitchFamily="50" charset="-128"/>
                        <a:ea typeface="宋体" pitchFamily="2" charset="-122"/>
                      </a:endParaRP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en-US" altLang="ja-JP" sz="1200" b="1" i="0" u="none" strike="noStrike" cap="none" normalizeH="0" baseline="0" smtClean="0">
                          <a:ln>
                            <a:noFill/>
                          </a:ln>
                          <a:solidFill>
                            <a:srgbClr val="000000"/>
                          </a:solidFill>
                          <a:effectLst/>
                          <a:latin typeface="ＭＳ Ｐゴシック" pitchFamily="50" charset="-128"/>
                          <a:ea typeface="宋体" pitchFamily="2" charset="-122"/>
                        </a:rPr>
                        <a:t>TFDA</a:t>
                      </a: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宋体" pitchFamily="2" charset="-122"/>
                        </a:rPr>
                        <a:t>天津富奥電装空調有限公司</a:t>
                      </a:r>
                      <a:endParaRPr kumimoji="0" lang="ja-JP" altLang="en-US" sz="1200" b="1" i="0" u="none" strike="noStrike" cap="none" normalizeH="0" baseline="0" smtClean="0">
                        <a:ln>
                          <a:noFill/>
                        </a:ln>
                        <a:solidFill>
                          <a:srgbClr val="000000"/>
                        </a:solidFill>
                        <a:effectLst/>
                        <a:latin typeface="ＭＳ Ｐゴシック" pitchFamily="50" charset="-128"/>
                        <a:ea typeface="宋体" pitchFamily="2" charset="-122"/>
                      </a:endParaRP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r>
              <a:tr h="200582">
                <a:tc vMerge="1">
                  <a:txBody>
                    <a:bodyPr/>
                    <a:lstStyle/>
                    <a:p>
                      <a:endParaRPr kumimoji="1" lang="ja-JP" altLang="en-US"/>
                    </a:p>
                  </a:txBody>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endParaRPr kumimoji="0" lang="zh-CN" altLang="en-US" sz="1200" b="1" i="0" u="none" strike="noStrike" cap="none" normalizeH="0" baseline="0" smtClean="0">
                        <a:ln>
                          <a:noFill/>
                        </a:ln>
                        <a:solidFill>
                          <a:srgbClr val="000000"/>
                        </a:solidFill>
                        <a:effectLst/>
                        <a:latin typeface="ＭＳ Ｐゴシック" pitchFamily="50" charset="-128"/>
                        <a:ea typeface="宋体" pitchFamily="2" charset="-122"/>
                      </a:endParaRP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en-US" altLang="ja-JP" sz="1200" b="1" i="0" u="none" strike="noStrike" cap="none" normalizeH="0" baseline="0" smtClean="0">
                          <a:ln>
                            <a:noFill/>
                          </a:ln>
                          <a:solidFill>
                            <a:srgbClr val="000000"/>
                          </a:solidFill>
                          <a:effectLst/>
                          <a:latin typeface="ＭＳ Ｐゴシック" pitchFamily="50" charset="-128"/>
                          <a:ea typeface="宋体" pitchFamily="2" charset="-122"/>
                        </a:rPr>
                        <a:t>ASTJ</a:t>
                      </a: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宋体" pitchFamily="2" charset="-122"/>
                        </a:rPr>
                        <a:t>天津電装空調管路有限公司</a:t>
                      </a:r>
                      <a:endParaRPr kumimoji="0" lang="ja-JP" altLang="en-US" sz="1200" b="1" i="0" u="none" strike="noStrike" cap="none" normalizeH="0" baseline="0" smtClean="0">
                        <a:ln>
                          <a:noFill/>
                        </a:ln>
                        <a:solidFill>
                          <a:srgbClr val="000000"/>
                        </a:solidFill>
                        <a:effectLst/>
                        <a:latin typeface="ＭＳ Ｐゴシック" pitchFamily="50" charset="-128"/>
                        <a:ea typeface="宋体" pitchFamily="2" charset="-122"/>
                      </a:endParaRP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r>
              <a:tr h="200582">
                <a:tc vMerge="1">
                  <a:txBody>
                    <a:bodyPr/>
                    <a:lstStyle/>
                    <a:p>
                      <a:endParaRPr kumimoji="1" lang="ja-JP" altLang="en-US"/>
                    </a:p>
                  </a:txBody>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endParaRPr kumimoji="0" lang="zh-CN" altLang="en-US" sz="1200" b="1" i="0" u="none" strike="noStrike" cap="none" normalizeH="0" baseline="0" smtClean="0">
                        <a:ln>
                          <a:noFill/>
                        </a:ln>
                        <a:solidFill>
                          <a:srgbClr val="000000"/>
                        </a:solidFill>
                        <a:effectLst/>
                        <a:latin typeface="ＭＳ Ｐゴシック" pitchFamily="50" charset="-128"/>
                        <a:ea typeface="宋体" pitchFamily="2" charset="-122"/>
                      </a:endParaRP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en-US" altLang="ja-JP" sz="1200" b="1" i="0" u="none" strike="noStrike" cap="none" normalizeH="0" baseline="0" smtClean="0">
                          <a:ln>
                            <a:noFill/>
                          </a:ln>
                          <a:solidFill>
                            <a:srgbClr val="000000"/>
                          </a:solidFill>
                          <a:effectLst/>
                          <a:latin typeface="ＭＳ Ｐゴシック" pitchFamily="50" charset="-128"/>
                          <a:ea typeface="宋体" pitchFamily="2" charset="-122"/>
                        </a:rPr>
                        <a:t>TTB</a:t>
                      </a: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宋体" pitchFamily="2" charset="-122"/>
                        </a:rPr>
                        <a:t>天津豊田紡汽車部件有限公司</a:t>
                      </a:r>
                      <a:endParaRPr kumimoji="0" lang="ja-JP" altLang="en-US" sz="1200" b="1" i="0" u="none" strike="noStrike" cap="none" normalizeH="0" baseline="0" smtClean="0">
                        <a:ln>
                          <a:noFill/>
                        </a:ln>
                        <a:solidFill>
                          <a:srgbClr val="000000"/>
                        </a:solidFill>
                        <a:effectLst/>
                        <a:latin typeface="ＭＳ Ｐゴシック" pitchFamily="50" charset="-128"/>
                        <a:ea typeface="宋体" pitchFamily="2" charset="-122"/>
                      </a:endParaRP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r>
              <a:tr h="200582">
                <a:tc vMerge="1">
                  <a:txBody>
                    <a:bodyPr/>
                    <a:lstStyle/>
                    <a:p>
                      <a:endParaRPr kumimoji="1" lang="ja-JP" altLang="en-US"/>
                    </a:p>
                  </a:txBody>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endParaRPr kumimoji="0" lang="zh-CN" altLang="en-US" sz="1200" b="1" i="0" u="none" strike="noStrike" cap="none" normalizeH="0" baseline="0" smtClean="0">
                        <a:ln>
                          <a:noFill/>
                        </a:ln>
                        <a:solidFill>
                          <a:srgbClr val="000000"/>
                        </a:solidFill>
                        <a:effectLst/>
                        <a:latin typeface="ＭＳ Ｐゴシック" pitchFamily="50" charset="-128"/>
                        <a:ea typeface="宋体" pitchFamily="2" charset="-122"/>
                      </a:endParaRP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en-US" altLang="ja-JP" sz="1200" b="1" i="0" u="none" strike="noStrike" cap="none" normalizeH="0" baseline="0" smtClean="0">
                          <a:ln>
                            <a:noFill/>
                          </a:ln>
                          <a:solidFill>
                            <a:srgbClr val="000000"/>
                          </a:solidFill>
                          <a:effectLst/>
                          <a:latin typeface="ＭＳ Ｐゴシック" pitchFamily="50" charset="-128"/>
                          <a:ea typeface="宋体" pitchFamily="2" charset="-122"/>
                        </a:rPr>
                        <a:t>DMTT</a:t>
                      </a: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宋体" pitchFamily="2" charset="-122"/>
                        </a:rPr>
                        <a:t>電装</a:t>
                      </a:r>
                      <a:r>
                        <a:rPr kumimoji="0" lang="en-US" altLang="ja-JP" sz="1100" b="1" i="0" u="none" strike="noStrike" cap="none" normalizeH="0" baseline="0" smtClean="0">
                          <a:ln>
                            <a:noFill/>
                          </a:ln>
                          <a:solidFill>
                            <a:schemeClr val="tx1"/>
                          </a:solidFill>
                          <a:effectLst/>
                          <a:latin typeface="ＭＳ Ｐゴシック" pitchFamily="50" charset="-128"/>
                          <a:ea typeface="宋体" pitchFamily="2" charset="-122"/>
                        </a:rPr>
                        <a:t>(</a:t>
                      </a:r>
                      <a:r>
                        <a:rPr kumimoji="0" lang="ja-JP" altLang="en-US" sz="1100" b="1" i="0" u="none" strike="noStrike" cap="none" normalizeH="0" baseline="0" smtClean="0">
                          <a:ln>
                            <a:noFill/>
                          </a:ln>
                          <a:solidFill>
                            <a:schemeClr val="tx1"/>
                          </a:solidFill>
                          <a:effectLst/>
                          <a:latin typeface="ＭＳ Ｐゴシック" pitchFamily="50" charset="-128"/>
                          <a:ea typeface="宋体" pitchFamily="2" charset="-122"/>
                        </a:rPr>
                        <a:t>天津</a:t>
                      </a:r>
                      <a:r>
                        <a:rPr kumimoji="0" lang="en-US" altLang="ja-JP" sz="1100" b="1" i="0" u="none" strike="noStrike" cap="none" normalizeH="0" baseline="0" smtClean="0">
                          <a:ln>
                            <a:noFill/>
                          </a:ln>
                          <a:solidFill>
                            <a:schemeClr val="tx1"/>
                          </a:solidFill>
                          <a:effectLst/>
                          <a:latin typeface="ＭＳ Ｐゴシック" pitchFamily="50" charset="-128"/>
                          <a:ea typeface="宋体" pitchFamily="2" charset="-122"/>
                        </a:rPr>
                        <a:t>)</a:t>
                      </a:r>
                      <a:r>
                        <a:rPr kumimoji="0" lang="ja-JP" altLang="en-US" sz="1100" b="1" i="0" u="none" strike="noStrike" cap="none" normalizeH="0" baseline="0" smtClean="0">
                          <a:ln>
                            <a:noFill/>
                          </a:ln>
                          <a:solidFill>
                            <a:schemeClr val="tx1"/>
                          </a:solidFill>
                          <a:effectLst/>
                          <a:latin typeface="ＭＳ Ｐゴシック" pitchFamily="50" charset="-128"/>
                          <a:ea typeface="宋体" pitchFamily="2" charset="-122"/>
                        </a:rPr>
                        <a:t>空調部件有限公司</a:t>
                      </a:r>
                      <a:endParaRPr kumimoji="0" lang="ja-JP" altLang="en-US" sz="1200" b="1" i="0" u="none" strike="noStrike" cap="none" normalizeH="0" baseline="0" smtClean="0">
                        <a:ln>
                          <a:noFill/>
                        </a:ln>
                        <a:solidFill>
                          <a:srgbClr val="000000"/>
                        </a:solidFill>
                        <a:effectLst/>
                        <a:latin typeface="ＭＳ Ｐゴシック" pitchFamily="50" charset="-128"/>
                        <a:ea typeface="宋体" pitchFamily="2" charset="-122"/>
                      </a:endParaRP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r>
              <a:tr h="200582">
                <a:tc vMerge="1">
                  <a:txBody>
                    <a:bodyPr/>
                    <a:lstStyle/>
                    <a:p>
                      <a:endParaRPr kumimoji="1" lang="ja-JP" altLang="en-US"/>
                    </a:p>
                  </a:txBody>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endParaRPr kumimoji="0" lang="zh-CN" altLang="en-US" sz="1200" b="1" i="0" u="none" strike="noStrike" cap="none" normalizeH="0" baseline="0" smtClean="0">
                        <a:ln>
                          <a:noFill/>
                        </a:ln>
                        <a:solidFill>
                          <a:srgbClr val="000000"/>
                        </a:solidFill>
                        <a:effectLst/>
                        <a:latin typeface="ＭＳ Ｐゴシック" pitchFamily="50" charset="-128"/>
                        <a:ea typeface="宋体" pitchFamily="2" charset="-122"/>
                      </a:endParaRP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en-US" altLang="ja-JP" sz="1200" b="1" i="0" u="none" strike="noStrike" cap="none" normalizeH="0" baseline="0" smtClean="0">
                          <a:ln>
                            <a:noFill/>
                          </a:ln>
                          <a:solidFill>
                            <a:srgbClr val="000000"/>
                          </a:solidFill>
                          <a:effectLst/>
                          <a:latin typeface="ＭＳ Ｐゴシック" pitchFamily="50" charset="-128"/>
                          <a:ea typeface="宋体" pitchFamily="2" charset="-122"/>
                        </a:rPr>
                        <a:t>DMTI</a:t>
                      </a: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宋体" pitchFamily="2" charset="-122"/>
                        </a:rPr>
                        <a:t>電装</a:t>
                      </a:r>
                      <a:r>
                        <a:rPr kumimoji="0" lang="en-US" altLang="ja-JP" sz="1100" b="1" i="0" u="none" strike="noStrike" cap="none" normalizeH="0" baseline="0" smtClean="0">
                          <a:ln>
                            <a:noFill/>
                          </a:ln>
                          <a:solidFill>
                            <a:schemeClr val="tx1"/>
                          </a:solidFill>
                          <a:effectLst/>
                          <a:latin typeface="ＭＳ Ｐゴシック" pitchFamily="50" charset="-128"/>
                          <a:ea typeface="宋体" pitchFamily="2" charset="-122"/>
                        </a:rPr>
                        <a:t>(</a:t>
                      </a:r>
                      <a:r>
                        <a:rPr kumimoji="0" lang="ja-JP" altLang="en-US" sz="1100" b="1" i="0" u="none" strike="noStrike" cap="none" normalizeH="0" baseline="0" smtClean="0">
                          <a:ln>
                            <a:noFill/>
                          </a:ln>
                          <a:solidFill>
                            <a:schemeClr val="tx1"/>
                          </a:solidFill>
                          <a:effectLst/>
                          <a:latin typeface="ＭＳ Ｐゴシック" pitchFamily="50" charset="-128"/>
                          <a:ea typeface="宋体" pitchFamily="2" charset="-122"/>
                        </a:rPr>
                        <a:t>天津</a:t>
                      </a:r>
                      <a:r>
                        <a:rPr kumimoji="0" lang="en-US" altLang="ja-JP" sz="1100" b="1" i="0" u="none" strike="noStrike" cap="none" normalizeH="0" baseline="0" smtClean="0">
                          <a:ln>
                            <a:noFill/>
                          </a:ln>
                          <a:solidFill>
                            <a:schemeClr val="tx1"/>
                          </a:solidFill>
                          <a:effectLst/>
                          <a:latin typeface="ＭＳ Ｐゴシック" pitchFamily="50" charset="-128"/>
                          <a:ea typeface="宋体" pitchFamily="2" charset="-122"/>
                        </a:rPr>
                        <a:t>)</a:t>
                      </a:r>
                      <a:r>
                        <a:rPr kumimoji="0" lang="ja-JP" altLang="en-US" sz="1100" b="1" i="0" u="none" strike="noStrike" cap="none" normalizeH="0" baseline="0" smtClean="0">
                          <a:ln>
                            <a:noFill/>
                          </a:ln>
                          <a:solidFill>
                            <a:schemeClr val="tx1"/>
                          </a:solidFill>
                          <a:effectLst/>
                          <a:latin typeface="ＭＳ Ｐゴシック" pitchFamily="50" charset="-128"/>
                          <a:ea typeface="宋体" pitchFamily="2" charset="-122"/>
                        </a:rPr>
                        <a:t>汽車導航系統有限公司</a:t>
                      </a:r>
                      <a:endParaRPr kumimoji="0" lang="ja-JP" altLang="en-US" sz="1200" b="1" i="0" u="none" strike="noStrike" cap="none" normalizeH="0" baseline="0" smtClean="0">
                        <a:ln>
                          <a:noFill/>
                        </a:ln>
                        <a:solidFill>
                          <a:srgbClr val="000000"/>
                        </a:solidFill>
                        <a:effectLst/>
                        <a:latin typeface="ＭＳ Ｐゴシック" pitchFamily="50" charset="-128"/>
                        <a:ea typeface="宋体" pitchFamily="2" charset="-122"/>
                      </a:endParaRP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r>
              <a:tr h="200582">
                <a:tc vMerge="1">
                  <a:txBody>
                    <a:bodyPr/>
                    <a:lstStyle/>
                    <a:p>
                      <a:endParaRPr kumimoji="1" lang="ja-JP" altLang="en-US"/>
                    </a:p>
                  </a:txBody>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endParaRPr kumimoji="0" lang="zh-CN" altLang="en-US" sz="1200" b="1" i="0" u="none" strike="noStrike" cap="none" normalizeH="0" baseline="0" smtClean="0">
                        <a:ln>
                          <a:noFill/>
                        </a:ln>
                        <a:solidFill>
                          <a:srgbClr val="000000"/>
                        </a:solidFill>
                        <a:effectLst/>
                        <a:latin typeface="ＭＳ Ｐゴシック" pitchFamily="50" charset="-128"/>
                        <a:ea typeface="宋体" pitchFamily="2" charset="-122"/>
                      </a:endParaRP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en-US" altLang="ja-JP" sz="1200" b="1" i="0" u="none" strike="noStrike" cap="none" normalizeH="0" baseline="0" smtClean="0">
                          <a:ln>
                            <a:noFill/>
                          </a:ln>
                          <a:solidFill>
                            <a:srgbClr val="000000"/>
                          </a:solidFill>
                          <a:effectLst/>
                          <a:latin typeface="ＭＳ Ｐゴシック" pitchFamily="50" charset="-128"/>
                          <a:ea typeface="宋体" pitchFamily="2" charset="-122"/>
                        </a:rPr>
                        <a:t>TPE</a:t>
                      </a: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宋体" pitchFamily="2" charset="-122"/>
                        </a:rPr>
                        <a:t>天津豊星電子有限公司</a:t>
                      </a: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r>
              <a:tr h="200582">
                <a:tc rowSpan="4">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90000"/>
                        </a:lnSpc>
                        <a:spcBef>
                          <a:spcPct val="20000"/>
                        </a:spcBef>
                        <a:spcAft>
                          <a:spcPct val="0"/>
                        </a:spcAft>
                        <a:buClrTx/>
                        <a:buSzTx/>
                        <a:buFont typeface="Arial" charset="0"/>
                        <a:buNone/>
                        <a:tabLst/>
                      </a:pPr>
                      <a:r>
                        <a:rPr kumimoji="0" lang="ja-JP" altLang="en-US" sz="1200" b="0" i="0" u="none" strike="noStrike" cap="none" normalizeH="0" baseline="0" smtClean="0">
                          <a:ln>
                            <a:noFill/>
                          </a:ln>
                          <a:solidFill>
                            <a:srgbClr val="000000"/>
                          </a:solidFill>
                          <a:effectLst/>
                          <a:latin typeface="ＭＳ Ｐゴシック" pitchFamily="50" charset="-128"/>
                          <a:ea typeface="宋体" pitchFamily="2" charset="-122"/>
                        </a:rPr>
                        <a:t>江蘇省</a:t>
                      </a:r>
                    </a:p>
                  </a:txBody>
                  <a:tcPr marL="19498" marR="19498" marT="17995" marB="17995" vert="eaVert"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endParaRPr kumimoji="0" lang="zh-CN" altLang="en-US" sz="1200" b="1" i="0" u="none" strike="noStrike" cap="none" normalizeH="0" baseline="0" smtClean="0">
                        <a:ln>
                          <a:noFill/>
                        </a:ln>
                        <a:solidFill>
                          <a:srgbClr val="000000"/>
                        </a:solidFill>
                        <a:effectLst/>
                        <a:latin typeface="ＭＳ Ｐゴシック" pitchFamily="50" charset="-128"/>
                        <a:ea typeface="宋体" pitchFamily="2" charset="-122"/>
                      </a:endParaRP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en-US" altLang="ja-JP" sz="1200" b="1" i="0" u="none" strike="noStrike" cap="none" normalizeH="0" baseline="0" smtClean="0">
                          <a:ln>
                            <a:noFill/>
                          </a:ln>
                          <a:solidFill>
                            <a:srgbClr val="000000"/>
                          </a:solidFill>
                          <a:effectLst/>
                          <a:latin typeface="ＭＳ Ｐゴシック" pitchFamily="50" charset="-128"/>
                          <a:ea typeface="宋体" pitchFamily="2" charset="-122"/>
                        </a:rPr>
                        <a:t>DMWX</a:t>
                      </a: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宋体" pitchFamily="2" charset="-122"/>
                        </a:rPr>
                        <a:t>無錫電装汽車部件有限公司</a:t>
                      </a:r>
                      <a:endParaRPr kumimoji="0" lang="ja-JP" altLang="en-US" sz="1200" b="1" i="0" u="none" strike="noStrike" cap="none" normalizeH="0" baseline="0" smtClean="0">
                        <a:ln>
                          <a:noFill/>
                        </a:ln>
                        <a:solidFill>
                          <a:srgbClr val="000000"/>
                        </a:solidFill>
                        <a:effectLst/>
                        <a:latin typeface="ＭＳ Ｐゴシック" pitchFamily="50" charset="-128"/>
                        <a:ea typeface="宋体" pitchFamily="2" charset="-122"/>
                      </a:endParaRP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r>
              <a:tr h="337741">
                <a:tc vMerge="1">
                  <a:txBody>
                    <a:bodyPr/>
                    <a:lstStyle/>
                    <a:p>
                      <a:endParaRPr kumimoji="1" lang="ja-JP" altLang="en-US"/>
                    </a:p>
                  </a:txBody>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endParaRPr kumimoji="0" lang="zh-CN" altLang="en-US" sz="1200" b="1" i="0" u="none" strike="noStrike" cap="none" normalizeH="0" baseline="0" smtClean="0">
                        <a:ln>
                          <a:noFill/>
                        </a:ln>
                        <a:solidFill>
                          <a:srgbClr val="000000"/>
                        </a:solidFill>
                        <a:effectLst/>
                        <a:latin typeface="ＭＳ Ｐゴシック" pitchFamily="50" charset="-128"/>
                        <a:ea typeface="宋体" pitchFamily="2" charset="-122"/>
                      </a:endParaRP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en-US" altLang="ja-JP" sz="1200" b="1" i="0" u="none" strike="noStrike" cap="none" normalizeH="0" baseline="0" smtClean="0">
                          <a:ln>
                            <a:noFill/>
                          </a:ln>
                          <a:solidFill>
                            <a:srgbClr val="000000"/>
                          </a:solidFill>
                          <a:effectLst/>
                          <a:latin typeface="ＭＳ Ｐゴシック" pitchFamily="50" charset="-128"/>
                          <a:ea typeface="宋体" pitchFamily="2" charset="-122"/>
                        </a:rPr>
                        <a:t>TACK</a:t>
                      </a: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宋体" pitchFamily="2" charset="-122"/>
                        </a:rPr>
                        <a:t>豊田工業電装空調圧縮機</a:t>
                      </a:r>
                      <a:r>
                        <a:rPr kumimoji="0" lang="en-US" altLang="ja-JP" sz="1100" b="1" i="0" u="none" strike="noStrike" cap="none" normalizeH="0" baseline="0" smtClean="0">
                          <a:ln>
                            <a:noFill/>
                          </a:ln>
                          <a:solidFill>
                            <a:schemeClr val="tx1"/>
                          </a:solidFill>
                          <a:effectLst/>
                          <a:latin typeface="ＭＳ Ｐゴシック" pitchFamily="50" charset="-128"/>
                          <a:ea typeface="宋体" pitchFamily="2" charset="-122"/>
                        </a:rPr>
                        <a:t>(</a:t>
                      </a:r>
                      <a:r>
                        <a:rPr kumimoji="0" lang="ja-JP" altLang="en-US" sz="1100" b="1" i="0" u="none" strike="noStrike" cap="none" normalizeH="0" baseline="0" smtClean="0">
                          <a:ln>
                            <a:noFill/>
                          </a:ln>
                          <a:solidFill>
                            <a:schemeClr val="tx1"/>
                          </a:solidFill>
                          <a:effectLst/>
                          <a:latin typeface="ＭＳ Ｐゴシック" pitchFamily="50" charset="-128"/>
                          <a:ea typeface="宋体" pitchFamily="2" charset="-122"/>
                        </a:rPr>
                        <a:t>昆山</a:t>
                      </a:r>
                      <a:r>
                        <a:rPr kumimoji="0" lang="en-US" altLang="ja-JP" sz="1100" b="1" i="0" u="none" strike="noStrike" cap="none" normalizeH="0" baseline="0" smtClean="0">
                          <a:ln>
                            <a:noFill/>
                          </a:ln>
                          <a:solidFill>
                            <a:schemeClr val="tx1"/>
                          </a:solidFill>
                          <a:effectLst/>
                          <a:latin typeface="ＭＳ Ｐゴシック" pitchFamily="50" charset="-128"/>
                          <a:ea typeface="宋体" pitchFamily="2" charset="-122"/>
                        </a:rPr>
                        <a:t>)</a:t>
                      </a:r>
                      <a:r>
                        <a:rPr kumimoji="0" lang="ja-JP" altLang="en-US" sz="1100" b="1" i="0" u="none" strike="noStrike" cap="none" normalizeH="0" baseline="0" smtClean="0">
                          <a:ln>
                            <a:noFill/>
                          </a:ln>
                          <a:solidFill>
                            <a:schemeClr val="tx1"/>
                          </a:solidFill>
                          <a:effectLst/>
                          <a:latin typeface="ＭＳ Ｐゴシック" pitchFamily="50" charset="-128"/>
                          <a:ea typeface="宋体" pitchFamily="2" charset="-122"/>
                        </a:rPr>
                        <a:t>　有限公司</a:t>
                      </a: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r>
              <a:tr h="337741">
                <a:tc vMerge="1">
                  <a:txBody>
                    <a:bodyPr/>
                    <a:lstStyle/>
                    <a:p>
                      <a:endParaRPr kumimoji="1" lang="ja-JP" altLang="en-US"/>
                    </a:p>
                  </a:txBody>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endParaRPr kumimoji="0" lang="zh-CN" altLang="en-US" sz="1200" b="1" i="0" u="none" strike="noStrike" cap="none" normalizeH="0" baseline="0" smtClean="0">
                        <a:ln>
                          <a:noFill/>
                        </a:ln>
                        <a:solidFill>
                          <a:srgbClr val="000000"/>
                        </a:solidFill>
                        <a:effectLst/>
                        <a:latin typeface="ＭＳ Ｐゴシック" pitchFamily="50" charset="-128"/>
                        <a:ea typeface="宋体" pitchFamily="2" charset="-122"/>
                      </a:endParaRP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en-US" altLang="ja-JP" sz="1200" b="1" i="0" u="none" strike="noStrike" cap="none" normalizeH="0" baseline="0" smtClean="0">
                          <a:ln>
                            <a:noFill/>
                          </a:ln>
                          <a:solidFill>
                            <a:srgbClr val="000000"/>
                          </a:solidFill>
                          <a:effectLst/>
                          <a:latin typeface="ＭＳ Ｐゴシック" pitchFamily="50" charset="-128"/>
                          <a:ea typeface="宋体" pitchFamily="2" charset="-122"/>
                        </a:rPr>
                        <a:t>DMCF</a:t>
                      </a: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宋体" pitchFamily="2" charset="-122"/>
                        </a:rPr>
                        <a:t>電装（常州）燃油噴射系統有限公司</a:t>
                      </a:r>
                      <a:endParaRPr kumimoji="0" lang="ja-JP" altLang="en-US" sz="1200" b="1" i="0" u="none" strike="noStrike" cap="none" normalizeH="0" baseline="0" smtClean="0">
                        <a:ln>
                          <a:noFill/>
                        </a:ln>
                        <a:solidFill>
                          <a:srgbClr val="000000"/>
                        </a:solidFill>
                        <a:effectLst/>
                        <a:latin typeface="ＭＳ Ｐゴシック" pitchFamily="50" charset="-128"/>
                        <a:ea typeface="宋体" pitchFamily="2" charset="-122"/>
                      </a:endParaRP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r>
              <a:tr h="200582">
                <a:tc vMerge="1">
                  <a:txBody>
                    <a:bodyPr/>
                    <a:lstStyle/>
                    <a:p>
                      <a:endParaRPr kumimoji="1" lang="ja-JP" altLang="en-US"/>
                    </a:p>
                  </a:txBody>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endParaRPr kumimoji="0" lang="zh-CN" altLang="en-US" sz="1200" b="1" i="0" u="none" strike="noStrike" cap="none" normalizeH="0" baseline="0" smtClean="0">
                        <a:ln>
                          <a:noFill/>
                        </a:ln>
                        <a:solidFill>
                          <a:srgbClr val="000000"/>
                        </a:solidFill>
                        <a:effectLst/>
                        <a:latin typeface="ＭＳ Ｐゴシック" pitchFamily="50" charset="-128"/>
                        <a:ea typeface="宋体" pitchFamily="2" charset="-122"/>
                      </a:endParaRP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en-US" altLang="ja-JP" sz="1200" b="1" i="0" u="none" strike="noStrike" cap="none" normalizeH="0" baseline="0" smtClean="0">
                          <a:ln>
                            <a:noFill/>
                          </a:ln>
                          <a:solidFill>
                            <a:srgbClr val="000000"/>
                          </a:solidFill>
                          <a:effectLst/>
                          <a:latin typeface="ＭＳ Ｐゴシック" pitchFamily="50" charset="-128"/>
                          <a:ea typeface="宋体" pitchFamily="2" charset="-122"/>
                        </a:rPr>
                        <a:t>DMYJ</a:t>
                      </a: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宋体" pitchFamily="2" charset="-122"/>
                        </a:rPr>
                        <a:t>揚州杰信電装空調有限公司</a:t>
                      </a: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r>
              <a:tr h="200582">
                <a:tc rowSpan="5">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90000"/>
                        </a:lnSpc>
                        <a:spcBef>
                          <a:spcPct val="20000"/>
                        </a:spcBef>
                        <a:spcAft>
                          <a:spcPct val="0"/>
                        </a:spcAft>
                        <a:buClrTx/>
                        <a:buSzTx/>
                        <a:buFont typeface="Arial" charset="0"/>
                        <a:buNone/>
                        <a:tabLst/>
                      </a:pPr>
                      <a:r>
                        <a:rPr kumimoji="0" lang="ja-JP" altLang="en-US" sz="1200" b="0" i="0" u="none" strike="noStrike" cap="none" normalizeH="0" baseline="0" smtClean="0">
                          <a:ln>
                            <a:noFill/>
                          </a:ln>
                          <a:solidFill>
                            <a:srgbClr val="000000"/>
                          </a:solidFill>
                          <a:effectLst/>
                          <a:latin typeface="ＭＳ Ｐゴシック" pitchFamily="50" charset="-128"/>
                          <a:ea typeface="宋体" pitchFamily="2" charset="-122"/>
                        </a:rPr>
                        <a:t>広東省</a:t>
                      </a:r>
                    </a:p>
                  </a:txBody>
                  <a:tcPr marL="19498" marR="19498" marT="17995" marB="17995" vert="eaVert"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endParaRPr kumimoji="0" lang="zh-CN" altLang="en-US" sz="1200" b="1" i="0" u="none" strike="noStrike" cap="none" normalizeH="0" baseline="0" smtClean="0">
                        <a:ln>
                          <a:noFill/>
                        </a:ln>
                        <a:solidFill>
                          <a:srgbClr val="000000"/>
                        </a:solidFill>
                        <a:effectLst/>
                        <a:latin typeface="ＭＳ Ｐゴシック" pitchFamily="50" charset="-128"/>
                        <a:ea typeface="宋体" pitchFamily="2" charset="-122"/>
                      </a:endParaRP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en-US" altLang="ja-JP" sz="1200" b="1" i="0" u="none" strike="noStrike" cap="none" normalizeH="0" baseline="0" smtClean="0">
                          <a:ln>
                            <a:noFill/>
                          </a:ln>
                          <a:solidFill>
                            <a:srgbClr val="000000"/>
                          </a:solidFill>
                          <a:effectLst/>
                          <a:latin typeface="ＭＳ Ｐゴシック" pitchFamily="50" charset="-128"/>
                          <a:ea typeface="宋体" pitchFamily="2" charset="-122"/>
                        </a:rPr>
                        <a:t>DMGZ</a:t>
                      </a: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宋体" pitchFamily="2" charset="-122"/>
                        </a:rPr>
                        <a:t>広州電装有限公司</a:t>
                      </a:r>
                      <a:endParaRPr kumimoji="0" lang="ja-JP" altLang="en-US" sz="1200" b="1" i="0" u="none" strike="noStrike" cap="none" normalizeH="0" baseline="0" smtClean="0">
                        <a:ln>
                          <a:noFill/>
                        </a:ln>
                        <a:solidFill>
                          <a:srgbClr val="000000"/>
                        </a:solidFill>
                        <a:effectLst/>
                        <a:latin typeface="ＭＳ Ｐゴシック" pitchFamily="50" charset="-128"/>
                        <a:ea typeface="宋体" pitchFamily="2" charset="-122"/>
                      </a:endParaRP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r>
              <a:tr h="200582">
                <a:tc vMerge="1">
                  <a:txBody>
                    <a:bodyPr/>
                    <a:lstStyle/>
                    <a:p>
                      <a:endParaRPr kumimoji="1" lang="ja-JP" altLang="en-US"/>
                    </a:p>
                  </a:txBody>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endParaRPr kumimoji="0" lang="zh-CN" altLang="en-US" sz="1200" b="1" i="0" u="none" strike="noStrike" cap="none" normalizeH="0" baseline="0" smtClean="0">
                        <a:ln>
                          <a:noFill/>
                        </a:ln>
                        <a:solidFill>
                          <a:srgbClr val="000000"/>
                        </a:solidFill>
                        <a:effectLst/>
                        <a:latin typeface="ＭＳ Ｐゴシック" pitchFamily="50" charset="-128"/>
                        <a:ea typeface="宋体" pitchFamily="2" charset="-122"/>
                      </a:endParaRP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en-US" altLang="ja-JP" sz="1200" b="1" i="0" u="none" strike="noStrike" cap="none" normalizeH="0" baseline="0" smtClean="0">
                          <a:ln>
                            <a:noFill/>
                          </a:ln>
                          <a:solidFill>
                            <a:srgbClr val="000000"/>
                          </a:solidFill>
                          <a:effectLst/>
                          <a:latin typeface="ＭＳ Ｐゴシック" pitchFamily="50" charset="-128"/>
                          <a:ea typeface="宋体" pitchFamily="2" charset="-122"/>
                        </a:rPr>
                        <a:t>DMNS</a:t>
                      </a: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宋体" pitchFamily="2" charset="-122"/>
                        </a:rPr>
                        <a:t>電装</a:t>
                      </a:r>
                      <a:r>
                        <a:rPr kumimoji="0" lang="en-US" altLang="ja-JP" sz="1100" b="1" i="0" u="none" strike="noStrike" cap="none" normalizeH="0" baseline="0" smtClean="0">
                          <a:ln>
                            <a:noFill/>
                          </a:ln>
                          <a:solidFill>
                            <a:schemeClr val="tx1"/>
                          </a:solidFill>
                          <a:effectLst/>
                          <a:latin typeface="ＭＳ Ｐゴシック" pitchFamily="50" charset="-128"/>
                          <a:ea typeface="宋体" pitchFamily="2" charset="-122"/>
                        </a:rPr>
                        <a:t>(</a:t>
                      </a:r>
                      <a:r>
                        <a:rPr kumimoji="0" lang="ja-JP" altLang="en-US" sz="1100" b="1" i="0" u="none" strike="noStrike" cap="none" normalizeH="0" baseline="0" smtClean="0">
                          <a:ln>
                            <a:noFill/>
                          </a:ln>
                          <a:solidFill>
                            <a:schemeClr val="tx1"/>
                          </a:solidFill>
                          <a:effectLst/>
                          <a:latin typeface="ＭＳ Ｐゴシック" pitchFamily="50" charset="-128"/>
                          <a:ea typeface="宋体" pitchFamily="2" charset="-122"/>
                        </a:rPr>
                        <a:t>広州南沙</a:t>
                      </a:r>
                      <a:r>
                        <a:rPr kumimoji="0" lang="en-US" altLang="ja-JP" sz="1100" b="1" i="0" u="none" strike="noStrike" cap="none" normalizeH="0" baseline="0" smtClean="0">
                          <a:ln>
                            <a:noFill/>
                          </a:ln>
                          <a:solidFill>
                            <a:schemeClr val="tx1"/>
                          </a:solidFill>
                          <a:effectLst/>
                          <a:latin typeface="ＭＳ Ｐゴシック" pitchFamily="50" charset="-128"/>
                          <a:ea typeface="宋体" pitchFamily="2" charset="-122"/>
                        </a:rPr>
                        <a:t>)</a:t>
                      </a:r>
                      <a:r>
                        <a:rPr kumimoji="0" lang="ja-JP" altLang="en-US" sz="1100" b="1" i="0" u="none" strike="noStrike" cap="none" normalizeH="0" baseline="0" smtClean="0">
                          <a:ln>
                            <a:noFill/>
                          </a:ln>
                          <a:solidFill>
                            <a:schemeClr val="tx1"/>
                          </a:solidFill>
                          <a:effectLst/>
                          <a:latin typeface="ＭＳ Ｐゴシック" pitchFamily="50" charset="-128"/>
                          <a:ea typeface="宋体" pitchFamily="2" charset="-122"/>
                        </a:rPr>
                        <a:t>有限公司</a:t>
                      </a: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r>
              <a:tr h="214265">
                <a:tc vMerge="1">
                  <a:txBody>
                    <a:bodyPr/>
                    <a:lstStyle/>
                    <a:p>
                      <a:endParaRPr kumimoji="1" lang="ja-JP" altLang="en-US"/>
                    </a:p>
                  </a:txBody>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endParaRPr kumimoji="0" lang="zh-CN" altLang="en-US" sz="1200" b="1" i="0" u="none" strike="noStrike" cap="none" normalizeH="0" baseline="0" smtClean="0">
                        <a:ln>
                          <a:noFill/>
                        </a:ln>
                        <a:solidFill>
                          <a:srgbClr val="000000"/>
                        </a:solidFill>
                        <a:effectLst/>
                        <a:latin typeface="ＭＳ Ｐゴシック" pitchFamily="50" charset="-128"/>
                        <a:ea typeface="宋体" pitchFamily="2" charset="-122"/>
                      </a:endParaRP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en-US" altLang="ja-JP" sz="1200" b="1" i="0" u="none" strike="noStrike" cap="none" normalizeH="0" baseline="0" smtClean="0">
                          <a:ln>
                            <a:noFill/>
                          </a:ln>
                          <a:solidFill>
                            <a:srgbClr val="000000"/>
                          </a:solidFill>
                          <a:effectLst/>
                          <a:latin typeface="ＭＳ Ｐゴシック" pitchFamily="50" charset="-128"/>
                          <a:ea typeface="宋体" pitchFamily="2" charset="-122"/>
                        </a:rPr>
                        <a:t>AGU</a:t>
                      </a: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宋体" pitchFamily="2" charset="-122"/>
                        </a:rPr>
                        <a:t>阿斯莫</a:t>
                      </a:r>
                      <a:r>
                        <a:rPr kumimoji="0" lang="en-US" altLang="ja-JP" sz="1100" b="1" i="0" u="none" strike="noStrike" cap="none" normalizeH="0" baseline="0" smtClean="0">
                          <a:ln>
                            <a:noFill/>
                          </a:ln>
                          <a:solidFill>
                            <a:schemeClr val="tx1"/>
                          </a:solidFill>
                          <a:effectLst/>
                          <a:latin typeface="ＭＳ Ｐゴシック" pitchFamily="50" charset="-128"/>
                          <a:ea typeface="宋体" pitchFamily="2" charset="-122"/>
                        </a:rPr>
                        <a:t>(</a:t>
                      </a:r>
                      <a:r>
                        <a:rPr kumimoji="0" lang="ja-JP" altLang="en-US" sz="1100" b="1" i="0" u="none" strike="noStrike" cap="none" normalizeH="0" baseline="0" smtClean="0">
                          <a:ln>
                            <a:noFill/>
                          </a:ln>
                          <a:solidFill>
                            <a:schemeClr val="tx1"/>
                          </a:solidFill>
                          <a:effectLst/>
                          <a:latin typeface="ＭＳ Ｐゴシック" pitchFamily="50" charset="-128"/>
                          <a:ea typeface="宋体" pitchFamily="2" charset="-122"/>
                        </a:rPr>
                        <a:t>広州</a:t>
                      </a:r>
                      <a:r>
                        <a:rPr kumimoji="0" lang="en-US" altLang="ja-JP" sz="1100" b="1" i="0" u="none" strike="noStrike" cap="none" normalizeH="0" baseline="0" smtClean="0">
                          <a:ln>
                            <a:noFill/>
                          </a:ln>
                          <a:solidFill>
                            <a:schemeClr val="tx1"/>
                          </a:solidFill>
                          <a:effectLst/>
                          <a:latin typeface="ＭＳ Ｐゴシック" pitchFamily="50" charset="-128"/>
                          <a:ea typeface="宋体" pitchFamily="2" charset="-122"/>
                        </a:rPr>
                        <a:t>)</a:t>
                      </a:r>
                      <a:r>
                        <a:rPr kumimoji="0" lang="ja-JP" altLang="en-US" sz="1100" b="1" i="0" u="none" strike="noStrike" cap="none" normalizeH="0" baseline="0" smtClean="0">
                          <a:ln>
                            <a:noFill/>
                          </a:ln>
                          <a:solidFill>
                            <a:schemeClr val="tx1"/>
                          </a:solidFill>
                          <a:effectLst/>
                          <a:latin typeface="ＭＳ Ｐゴシック" pitchFamily="50" charset="-128"/>
                          <a:ea typeface="宋体" pitchFamily="2" charset="-122"/>
                        </a:rPr>
                        <a:t>微電機有限公司</a:t>
                      </a: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r>
              <a:tr h="201568">
                <a:tc vMerge="1">
                  <a:txBody>
                    <a:bodyPr/>
                    <a:lstStyle/>
                    <a:p>
                      <a:endParaRPr kumimoji="1" lang="ja-JP" altLang="en-US"/>
                    </a:p>
                  </a:txBody>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endParaRPr kumimoji="0" lang="zh-CN" altLang="en-US" sz="1200" b="1" i="0" u="none" strike="noStrike" cap="none" normalizeH="0" baseline="0" smtClean="0">
                        <a:ln>
                          <a:noFill/>
                        </a:ln>
                        <a:solidFill>
                          <a:srgbClr val="000000"/>
                        </a:solidFill>
                        <a:effectLst/>
                        <a:latin typeface="ＭＳ Ｐゴシック" pitchFamily="50" charset="-128"/>
                        <a:ea typeface="宋体" pitchFamily="2" charset="-122"/>
                      </a:endParaRP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en-US" altLang="ja-JP" sz="1200" b="1" i="0" u="none" strike="noStrike" cap="none" normalizeH="0" baseline="0" smtClean="0">
                          <a:ln>
                            <a:noFill/>
                          </a:ln>
                          <a:solidFill>
                            <a:srgbClr val="000000"/>
                          </a:solidFill>
                          <a:effectLst/>
                          <a:latin typeface="ＭＳ Ｐゴシック" pitchFamily="50" charset="-128"/>
                          <a:ea typeface="宋体" pitchFamily="2" charset="-122"/>
                        </a:rPr>
                        <a:t>DJEC</a:t>
                      </a: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宋体" pitchFamily="2" charset="-122"/>
                        </a:rPr>
                        <a:t>東莞精刻電子有限公司</a:t>
                      </a:r>
                      <a:endParaRPr kumimoji="0" lang="ja-JP" altLang="en-US" sz="1200" b="1" i="0" u="none" strike="noStrike" cap="none" normalizeH="0" baseline="0" smtClean="0">
                        <a:ln>
                          <a:noFill/>
                        </a:ln>
                        <a:solidFill>
                          <a:srgbClr val="000000"/>
                        </a:solidFill>
                        <a:effectLst/>
                        <a:latin typeface="ＭＳ Ｐゴシック" pitchFamily="50" charset="-128"/>
                        <a:ea typeface="宋体" pitchFamily="2" charset="-122"/>
                      </a:endParaRP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r>
              <a:tr h="309492">
                <a:tc vMerge="1">
                  <a:txBody>
                    <a:bodyPr/>
                    <a:lstStyle/>
                    <a:p>
                      <a:endParaRPr kumimoji="1" lang="ja-JP" altLang="en-US"/>
                    </a:p>
                  </a:txBody>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endParaRPr kumimoji="0" lang="zh-CN" altLang="en-US" sz="1200" b="1" i="0" u="none" strike="noStrike" cap="none" normalizeH="0" baseline="0" smtClean="0">
                        <a:ln>
                          <a:noFill/>
                        </a:ln>
                        <a:solidFill>
                          <a:srgbClr val="000000"/>
                        </a:solidFill>
                        <a:effectLst/>
                        <a:latin typeface="ＭＳ Ｐゴシック" pitchFamily="50" charset="-128"/>
                        <a:ea typeface="宋体" pitchFamily="2" charset="-122"/>
                      </a:endParaRP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en-US" altLang="ja-JP" sz="1200" b="1" i="0" u="none" strike="noStrike" cap="none" normalizeH="0" baseline="0" smtClean="0">
                          <a:ln>
                            <a:noFill/>
                          </a:ln>
                          <a:solidFill>
                            <a:srgbClr val="000000"/>
                          </a:solidFill>
                          <a:effectLst/>
                          <a:latin typeface="ＭＳ Ｐゴシック" pitchFamily="50" charset="-128"/>
                          <a:ea typeface="宋体" pitchFamily="2" charset="-122"/>
                        </a:rPr>
                        <a:t>TBFC</a:t>
                      </a: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宋体" pitchFamily="2" charset="-122"/>
                        </a:rPr>
                        <a:t>佛山豊田紡織汽車零部件有限公司</a:t>
                      </a:r>
                      <a:endParaRPr kumimoji="0" lang="ja-JP" altLang="en-US" sz="1100" b="1" i="0" u="none" strike="noStrike" cap="none" normalizeH="0" baseline="0" smtClean="0">
                        <a:ln>
                          <a:noFill/>
                        </a:ln>
                        <a:solidFill>
                          <a:srgbClr val="000000"/>
                        </a:solidFill>
                        <a:effectLst/>
                        <a:latin typeface="ＭＳ Ｐゴシック" pitchFamily="50" charset="-128"/>
                        <a:ea typeface="宋体" pitchFamily="2" charset="-122"/>
                      </a:endParaRP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r>
              <a:tr h="200582">
                <a:tc rowSpan="6">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90000"/>
                        </a:lnSpc>
                        <a:spcBef>
                          <a:spcPct val="20000"/>
                        </a:spcBef>
                        <a:spcAft>
                          <a:spcPct val="0"/>
                        </a:spcAft>
                        <a:buClrTx/>
                        <a:buSzTx/>
                        <a:buFont typeface="Arial" charset="0"/>
                        <a:buNone/>
                        <a:tabLst/>
                      </a:pPr>
                      <a:r>
                        <a:rPr kumimoji="0" lang="ja-JP" altLang="en-US" sz="1200" b="0" i="0" u="none" strike="noStrike" cap="none" normalizeH="0" baseline="0" smtClean="0">
                          <a:ln>
                            <a:noFill/>
                          </a:ln>
                          <a:solidFill>
                            <a:srgbClr val="000000"/>
                          </a:solidFill>
                          <a:effectLst/>
                          <a:latin typeface="ＭＳ Ｐゴシック" pitchFamily="50" charset="-128"/>
                          <a:ea typeface="宋体" pitchFamily="2" charset="-122"/>
                        </a:rPr>
                        <a:t>その他</a:t>
                      </a:r>
                    </a:p>
                  </a:txBody>
                  <a:tcPr marL="19498" marR="19498" marT="17995" marB="17995" vert="eaVert"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endParaRPr kumimoji="0" lang="zh-CN" altLang="en-US" sz="1200" b="1" i="0" u="none" strike="noStrike" cap="none" normalizeH="0" baseline="0" smtClean="0">
                        <a:ln>
                          <a:noFill/>
                        </a:ln>
                        <a:solidFill>
                          <a:srgbClr val="000000"/>
                        </a:solidFill>
                        <a:effectLst/>
                        <a:latin typeface="ＭＳ Ｐゴシック" pitchFamily="50" charset="-128"/>
                        <a:ea typeface="宋体" pitchFamily="2" charset="-122"/>
                      </a:endParaRP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en-US" altLang="ja-JP" sz="1200" b="1" i="0" u="none" strike="noStrike" cap="none" normalizeH="0" baseline="0" smtClean="0">
                          <a:ln>
                            <a:noFill/>
                          </a:ln>
                          <a:solidFill>
                            <a:srgbClr val="000000"/>
                          </a:solidFill>
                          <a:effectLst/>
                          <a:latin typeface="ＭＳ Ｐゴシック" pitchFamily="50" charset="-128"/>
                          <a:ea typeface="宋体" pitchFamily="2" charset="-122"/>
                        </a:rPr>
                        <a:t>AHX</a:t>
                      </a: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ja-JP" altLang="en-US" sz="1100" b="1" i="0" u="none" strike="noStrike" cap="none" normalizeH="0" baseline="0" smtClean="0">
                          <a:ln>
                            <a:noFill/>
                          </a:ln>
                          <a:solidFill>
                            <a:srgbClr val="000000"/>
                          </a:solidFill>
                          <a:effectLst/>
                          <a:latin typeface="ＭＳ Ｐゴシック" pitchFamily="50" charset="-128"/>
                          <a:ea typeface="宋体" pitchFamily="2" charset="-122"/>
                        </a:rPr>
                        <a:t>阿斯莫</a:t>
                      </a:r>
                      <a:r>
                        <a:rPr kumimoji="0" lang="en-US" altLang="ja-JP" sz="1100" b="1" i="0" u="none" strike="noStrike" cap="none" normalizeH="0" baseline="0" smtClean="0">
                          <a:ln>
                            <a:noFill/>
                          </a:ln>
                          <a:solidFill>
                            <a:srgbClr val="000000"/>
                          </a:solidFill>
                          <a:effectLst/>
                          <a:latin typeface="ＭＳ Ｐゴシック" pitchFamily="50" charset="-128"/>
                          <a:ea typeface="宋体" pitchFamily="2" charset="-122"/>
                        </a:rPr>
                        <a:t>(</a:t>
                      </a:r>
                      <a:r>
                        <a:rPr kumimoji="0" lang="ja-JP" altLang="en-US" sz="1100" b="1" i="0" u="none" strike="noStrike" cap="none" normalizeH="0" baseline="0" smtClean="0">
                          <a:ln>
                            <a:noFill/>
                          </a:ln>
                          <a:solidFill>
                            <a:srgbClr val="000000"/>
                          </a:solidFill>
                          <a:effectLst/>
                          <a:latin typeface="ＭＳ Ｐゴシック" pitchFamily="50" charset="-128"/>
                          <a:ea typeface="宋体" pitchFamily="2" charset="-122"/>
                        </a:rPr>
                        <a:t>杭州蕭山</a:t>
                      </a:r>
                      <a:r>
                        <a:rPr kumimoji="0" lang="en-US" altLang="ja-JP" sz="1100" b="1" i="0" u="none" strike="noStrike" cap="none" normalizeH="0" baseline="0" smtClean="0">
                          <a:ln>
                            <a:noFill/>
                          </a:ln>
                          <a:solidFill>
                            <a:srgbClr val="000000"/>
                          </a:solidFill>
                          <a:effectLst/>
                          <a:latin typeface="ＭＳ Ｐゴシック" pitchFamily="50" charset="-128"/>
                          <a:ea typeface="宋体" pitchFamily="2" charset="-122"/>
                        </a:rPr>
                        <a:t>)</a:t>
                      </a:r>
                      <a:r>
                        <a:rPr kumimoji="0" lang="ja-JP" altLang="en-US" sz="1100" b="1" i="0" u="none" strike="noStrike" cap="none" normalizeH="0" baseline="0" smtClean="0">
                          <a:ln>
                            <a:noFill/>
                          </a:ln>
                          <a:solidFill>
                            <a:srgbClr val="000000"/>
                          </a:solidFill>
                          <a:effectLst/>
                          <a:latin typeface="ＭＳ Ｐゴシック" pitchFamily="50" charset="-128"/>
                          <a:ea typeface="宋体" pitchFamily="2" charset="-122"/>
                        </a:rPr>
                        <a:t>微電機有限公司</a:t>
                      </a: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r>
              <a:tr h="206329">
                <a:tc vMerge="1">
                  <a:txBody>
                    <a:bodyPr/>
                    <a:lstStyle/>
                    <a:p>
                      <a:endParaRPr kumimoji="1" lang="ja-JP" altLang="en-US"/>
                    </a:p>
                  </a:txBody>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endParaRPr kumimoji="0" lang="zh-CN" altLang="en-US" sz="1200" b="1" i="0" u="none" strike="noStrike" cap="none" normalizeH="0" baseline="0" smtClean="0">
                        <a:ln>
                          <a:noFill/>
                        </a:ln>
                        <a:solidFill>
                          <a:srgbClr val="000000"/>
                        </a:solidFill>
                        <a:effectLst/>
                        <a:latin typeface="ＭＳ Ｐゴシック" pitchFamily="50" charset="-128"/>
                        <a:ea typeface="宋体" pitchFamily="2" charset="-122"/>
                      </a:endParaRP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en-US" altLang="ja-JP" sz="1200" b="1" i="0" u="none" strike="noStrike" cap="none" normalizeH="0" baseline="0" smtClean="0">
                          <a:ln>
                            <a:noFill/>
                          </a:ln>
                          <a:solidFill>
                            <a:srgbClr val="000000"/>
                          </a:solidFill>
                          <a:effectLst/>
                          <a:latin typeface="ＭＳ Ｐゴシック" pitchFamily="50" charset="-128"/>
                          <a:ea typeface="宋体" pitchFamily="2" charset="-122"/>
                        </a:rPr>
                        <a:t>SDFI</a:t>
                      </a: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宋体" pitchFamily="2" charset="-122"/>
                        </a:rPr>
                        <a:t>上海電装燃油噴射有限公司</a:t>
                      </a: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r>
              <a:tr h="200582">
                <a:tc vMerge="1">
                  <a:txBody>
                    <a:bodyPr/>
                    <a:lstStyle/>
                    <a:p>
                      <a:endParaRPr kumimoji="1" lang="ja-JP" altLang="en-US"/>
                    </a:p>
                  </a:txBody>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endParaRPr kumimoji="0" lang="zh-CN" altLang="en-US" sz="1200" b="1" i="0" u="none" strike="noStrike" cap="none" normalizeH="0" baseline="0" smtClean="0">
                        <a:ln>
                          <a:noFill/>
                        </a:ln>
                        <a:solidFill>
                          <a:srgbClr val="000000"/>
                        </a:solidFill>
                        <a:effectLst/>
                        <a:latin typeface="ＭＳ Ｐゴシック" pitchFamily="50" charset="-128"/>
                        <a:ea typeface="宋体" pitchFamily="2" charset="-122"/>
                      </a:endParaRP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en-US" altLang="ja-JP" sz="1200" b="1" i="0" u="none" strike="noStrike" cap="none" normalizeH="0" baseline="0" smtClean="0">
                          <a:ln>
                            <a:noFill/>
                          </a:ln>
                          <a:solidFill>
                            <a:schemeClr val="hlink"/>
                          </a:solidFill>
                          <a:effectLst/>
                          <a:latin typeface="ＭＳ Ｐゴシック" pitchFamily="50" charset="-128"/>
                          <a:ea typeface="宋体" pitchFamily="2" charset="-122"/>
                        </a:rPr>
                        <a:t>YSD</a:t>
                      </a: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ja-JP" altLang="en-US" sz="1100" b="1" i="0" u="none" strike="noStrike" cap="none" normalizeH="0" baseline="0" smtClean="0">
                          <a:ln>
                            <a:noFill/>
                          </a:ln>
                          <a:solidFill>
                            <a:schemeClr val="hlink"/>
                          </a:solidFill>
                          <a:effectLst/>
                          <a:latin typeface="ＭＳ Ｐゴシック" pitchFamily="50" charset="-128"/>
                          <a:ea typeface="宋体" pitchFamily="2" charset="-122"/>
                        </a:rPr>
                        <a:t>烟台首鋼電装有限公司</a:t>
                      </a:r>
                      <a:endParaRPr kumimoji="0" lang="ja-JP" altLang="en-US" sz="1200" b="1" i="0" u="none" strike="noStrike" cap="none" normalizeH="0" baseline="0" smtClean="0">
                        <a:ln>
                          <a:noFill/>
                        </a:ln>
                        <a:solidFill>
                          <a:schemeClr val="hlink"/>
                        </a:solidFill>
                        <a:effectLst/>
                        <a:latin typeface="ＭＳ Ｐゴシック" pitchFamily="50" charset="-128"/>
                        <a:ea typeface="宋体" pitchFamily="2" charset="-122"/>
                      </a:endParaRP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r>
              <a:tr h="200582">
                <a:tc vMerge="1">
                  <a:txBody>
                    <a:bodyPr/>
                    <a:lstStyle/>
                    <a:p>
                      <a:endParaRPr kumimoji="1" lang="ja-JP" altLang="en-US"/>
                    </a:p>
                  </a:txBody>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endParaRPr kumimoji="0" lang="zh-CN" altLang="en-US" sz="1200" b="1" i="0" u="none" strike="noStrike" cap="none" normalizeH="0" baseline="0" smtClean="0">
                        <a:ln>
                          <a:noFill/>
                        </a:ln>
                        <a:solidFill>
                          <a:srgbClr val="000000"/>
                        </a:solidFill>
                        <a:effectLst/>
                        <a:latin typeface="ＭＳ Ｐゴシック" pitchFamily="50" charset="-128"/>
                        <a:ea typeface="宋体" pitchFamily="2" charset="-122"/>
                      </a:endParaRP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en-US" altLang="ja-JP" sz="1200" b="1" i="0" u="none" strike="noStrike" cap="none" normalizeH="0" baseline="0" smtClean="0">
                          <a:ln>
                            <a:noFill/>
                          </a:ln>
                          <a:solidFill>
                            <a:srgbClr val="000000"/>
                          </a:solidFill>
                          <a:effectLst/>
                          <a:latin typeface="ＭＳ Ｐゴシック" pitchFamily="50" charset="-128"/>
                          <a:ea typeface="宋体" pitchFamily="2" charset="-122"/>
                        </a:rPr>
                        <a:t>GCDN</a:t>
                      </a: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zh-TW" altLang="en-US" sz="1200" b="1" i="0" u="none" strike="noStrike" cap="none" normalizeH="0" baseline="0" smtClean="0">
                          <a:ln>
                            <a:noFill/>
                          </a:ln>
                          <a:solidFill>
                            <a:schemeClr val="tx1"/>
                          </a:solidFill>
                          <a:effectLst/>
                          <a:latin typeface="ＭＳ Ｐゴシック" pitchFamily="50" charset="-128"/>
                          <a:ea typeface="宋体" pitchFamily="2" charset="-122"/>
                        </a:rPr>
                        <a:t>鞏誠電装（重慶）有限公司</a:t>
                      </a:r>
                      <a:endParaRPr kumimoji="0" lang="ja-JP" altLang="en-US" sz="1200" b="1" i="0" u="none" strike="noStrike" cap="none" normalizeH="0" baseline="0" smtClean="0">
                        <a:ln>
                          <a:noFill/>
                        </a:ln>
                        <a:solidFill>
                          <a:schemeClr val="tx1"/>
                        </a:solidFill>
                        <a:effectLst/>
                        <a:latin typeface="ＭＳ Ｐゴシック" pitchFamily="50" charset="-128"/>
                        <a:ea typeface="宋体" pitchFamily="2" charset="-122"/>
                      </a:endParaRP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r>
              <a:tr h="200582">
                <a:tc vMerge="1">
                  <a:txBody>
                    <a:bodyPr/>
                    <a:lstStyle/>
                    <a:p>
                      <a:endParaRPr kumimoji="1" lang="ja-JP" altLang="en-US"/>
                    </a:p>
                  </a:txBody>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endParaRPr kumimoji="0" lang="zh-CN" altLang="en-US" sz="1200" b="1" i="0" u="none" strike="noStrike" cap="none" normalizeH="0" baseline="0" smtClean="0">
                        <a:ln>
                          <a:noFill/>
                        </a:ln>
                        <a:solidFill>
                          <a:srgbClr val="000000"/>
                        </a:solidFill>
                        <a:effectLst/>
                        <a:latin typeface="ＭＳ Ｐゴシック" pitchFamily="50" charset="-128"/>
                        <a:ea typeface="宋体" pitchFamily="2" charset="-122"/>
                      </a:endParaRP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en-US" altLang="ja-JP" sz="1200" b="1" i="0" u="none" strike="noStrike" cap="none" normalizeH="0" baseline="0" smtClean="0">
                          <a:ln>
                            <a:noFill/>
                          </a:ln>
                          <a:solidFill>
                            <a:srgbClr val="000000"/>
                          </a:solidFill>
                          <a:effectLst/>
                          <a:latin typeface="ＭＳ Ｐゴシック" pitchFamily="50" charset="-128"/>
                          <a:ea typeface="宋体" pitchFamily="2" charset="-122"/>
                        </a:rPr>
                        <a:t>DNTW</a:t>
                      </a: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zh-TW" altLang="en-US" sz="1100" b="1" i="0" u="none" strike="noStrike" cap="none" normalizeH="0" baseline="0" smtClean="0">
                          <a:ln>
                            <a:noFill/>
                          </a:ln>
                          <a:solidFill>
                            <a:schemeClr val="tx1"/>
                          </a:solidFill>
                          <a:effectLst/>
                          <a:latin typeface="ＭＳ Ｐゴシック" pitchFamily="50" charset="-128"/>
                          <a:ea typeface="宋体" pitchFamily="2" charset="-122"/>
                        </a:rPr>
                        <a:t>台湾電綜股份有限公司</a:t>
                      </a:r>
                      <a:r>
                        <a:rPr kumimoji="0" lang="zh-TW" altLang="en-US" sz="1100" b="0" i="0" u="none" strike="noStrike" cap="none" normalizeH="0" baseline="0" smtClean="0">
                          <a:ln>
                            <a:noFill/>
                          </a:ln>
                          <a:solidFill>
                            <a:schemeClr val="tx1"/>
                          </a:solidFill>
                          <a:effectLst/>
                          <a:latin typeface="ＭＳ Ｐゴシック" pitchFamily="50" charset="-128"/>
                          <a:ea typeface="宋体" pitchFamily="2" charset="-122"/>
                        </a:rPr>
                        <a:t> </a:t>
                      </a:r>
                      <a:endParaRPr kumimoji="0" lang="ja-JP" altLang="en-US" sz="1100" b="0" i="0" u="none" strike="noStrike" cap="none" normalizeH="0" baseline="0" smtClean="0">
                        <a:ln>
                          <a:noFill/>
                        </a:ln>
                        <a:solidFill>
                          <a:schemeClr val="tx1"/>
                        </a:solidFill>
                        <a:effectLst/>
                        <a:latin typeface="ＭＳ Ｐゴシック" pitchFamily="50" charset="-128"/>
                        <a:ea typeface="宋体" pitchFamily="2" charset="-122"/>
                      </a:endParaRP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r>
              <a:tr h="200582">
                <a:tc vMerge="1">
                  <a:txBody>
                    <a:bodyPr/>
                    <a:lstStyle/>
                    <a:p>
                      <a:endParaRPr kumimoji="1" lang="ja-JP" altLang="en-US"/>
                    </a:p>
                  </a:txBody>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endParaRPr kumimoji="0" lang="zh-CN" altLang="en-US" sz="1200" b="1" i="0" u="none" strike="noStrike" cap="none" normalizeH="0" baseline="0" smtClean="0">
                        <a:ln>
                          <a:noFill/>
                        </a:ln>
                        <a:solidFill>
                          <a:srgbClr val="000000"/>
                        </a:solidFill>
                        <a:effectLst/>
                        <a:latin typeface="ＭＳ Ｐゴシック" pitchFamily="50" charset="-128"/>
                        <a:ea typeface="宋体" pitchFamily="2" charset="-122"/>
                      </a:endParaRP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en-US" altLang="ja-JP" sz="1200" b="1" i="0" u="none" strike="noStrike" cap="none" normalizeH="0" baseline="0" smtClean="0">
                          <a:ln>
                            <a:noFill/>
                          </a:ln>
                          <a:solidFill>
                            <a:srgbClr val="000000"/>
                          </a:solidFill>
                          <a:effectLst/>
                          <a:latin typeface="ＭＳ Ｐゴシック" pitchFamily="50" charset="-128"/>
                          <a:ea typeface="宋体" pitchFamily="2" charset="-122"/>
                        </a:rPr>
                        <a:t>YST</a:t>
                      </a: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zh-TW" altLang="en-US" sz="900" b="1" i="0" u="none" strike="noStrike" cap="none" normalizeH="0" baseline="0" smtClean="0">
                          <a:ln>
                            <a:noFill/>
                          </a:ln>
                          <a:solidFill>
                            <a:schemeClr val="tx1"/>
                          </a:solidFill>
                          <a:effectLst/>
                          <a:latin typeface="Calibri" pitchFamily="34" charset="0"/>
                          <a:ea typeface="宋体" pitchFamily="2" charset="-122"/>
                        </a:rPr>
                        <a:t>烟台首鋼豊田工業空調圧縮機有限公司</a:t>
                      </a:r>
                      <a:endParaRPr kumimoji="0" lang="ja-JP" altLang="en-US" sz="900" b="1" i="0" u="none" strike="noStrike" cap="none" normalizeH="0" baseline="0" smtClean="0">
                        <a:ln>
                          <a:noFill/>
                        </a:ln>
                        <a:solidFill>
                          <a:schemeClr val="tx1"/>
                        </a:solidFill>
                        <a:effectLst/>
                        <a:latin typeface="Calibri" pitchFamily="34" charset="0"/>
                        <a:ea typeface="宋体" pitchFamily="2" charset="-122"/>
                      </a:endParaRPr>
                    </a:p>
                  </a:txBody>
                  <a:tcPr marL="19498" marR="19498" marT="17995" marB="1799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r>
            </a:tbl>
          </a:graphicData>
        </a:graphic>
      </p:graphicFrame>
      <p:graphicFrame>
        <p:nvGraphicFramePr>
          <p:cNvPr id="41406" name="Group 446"/>
          <p:cNvGraphicFramePr>
            <a:graphicFrameLocks noGrp="1"/>
          </p:cNvGraphicFramePr>
          <p:nvPr/>
        </p:nvGraphicFramePr>
        <p:xfrm>
          <a:off x="8017669" y="771526"/>
          <a:ext cx="1850496" cy="2501903"/>
        </p:xfrm>
        <a:graphic>
          <a:graphicData uri="http://schemas.openxmlformats.org/drawingml/2006/table">
            <a:tbl>
              <a:tblPr/>
              <a:tblGrid>
                <a:gridCol w="288925"/>
                <a:gridCol w="1561571"/>
              </a:tblGrid>
              <a:tr h="215743">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ja-JP" altLang="en-US" sz="900" b="0" i="0" u="none" strike="noStrike" cap="none" normalizeH="0" baseline="0" smtClean="0">
                          <a:ln>
                            <a:noFill/>
                          </a:ln>
                          <a:solidFill>
                            <a:srgbClr val="000000"/>
                          </a:solidFill>
                          <a:effectLst/>
                          <a:latin typeface="ＭＳ Ｐゴシック" pitchFamily="50" charset="-128"/>
                          <a:ea typeface="宋体" pitchFamily="2" charset="-122"/>
                        </a:rPr>
                        <a:t>場所</a:t>
                      </a:r>
                    </a:p>
                  </a:txBody>
                  <a:tcPr marL="19498" marR="19498" marT="17985" marB="1798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90000"/>
                        </a:lnSpc>
                        <a:spcBef>
                          <a:spcPct val="20000"/>
                        </a:spcBef>
                        <a:spcAft>
                          <a:spcPct val="0"/>
                        </a:spcAft>
                        <a:buClrTx/>
                        <a:buSzTx/>
                        <a:buFont typeface="Arial" charset="0"/>
                        <a:buNone/>
                        <a:tabLst/>
                      </a:pPr>
                      <a:r>
                        <a:rPr kumimoji="0" lang="ja-JP" altLang="en-US" sz="1000" b="0" i="0" u="none" strike="noStrike" cap="none" normalizeH="0" baseline="0" smtClean="0">
                          <a:ln>
                            <a:noFill/>
                          </a:ln>
                          <a:solidFill>
                            <a:srgbClr val="000000"/>
                          </a:solidFill>
                          <a:effectLst/>
                          <a:latin typeface="ＭＳ Ｐゴシック" pitchFamily="50" charset="-128"/>
                          <a:ea typeface="宋体" pitchFamily="2" charset="-122"/>
                        </a:rPr>
                        <a:t>会社名</a:t>
                      </a:r>
                      <a:endParaRPr kumimoji="0" lang="ja-JP" altLang="en-US" sz="1200" b="1" i="0" u="none" strike="noStrike" cap="none" normalizeH="0" baseline="0" smtClean="0">
                        <a:ln>
                          <a:noFill/>
                        </a:ln>
                        <a:solidFill>
                          <a:srgbClr val="000000"/>
                        </a:solidFill>
                        <a:effectLst/>
                        <a:latin typeface="ＭＳ Ｐゴシック" pitchFamily="50" charset="-128"/>
                        <a:ea typeface="宋体" pitchFamily="2" charset="-122"/>
                      </a:endParaRPr>
                    </a:p>
                  </a:txBody>
                  <a:tcPr marL="19498" marR="19498" marT="17985" marB="1798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r>
              <a:tr h="360100">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endParaRPr kumimoji="0" lang="zh-CN" altLang="en-US" sz="1200" b="1" i="0" u="none" strike="noStrike" cap="none" normalizeH="0" baseline="0" smtClean="0">
                        <a:ln>
                          <a:noFill/>
                        </a:ln>
                        <a:solidFill>
                          <a:srgbClr val="000000"/>
                        </a:solidFill>
                        <a:effectLst/>
                        <a:latin typeface="ＭＳ Ｐゴシック" pitchFamily="50" charset="-128"/>
                        <a:ea typeface="宋体" pitchFamily="2" charset="-122"/>
                      </a:endParaRPr>
                    </a:p>
                  </a:txBody>
                  <a:tcPr marL="19498" marR="19498" marT="17985" marB="1798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宋体" pitchFamily="2" charset="-122"/>
                        </a:rPr>
                        <a:t>電装</a:t>
                      </a:r>
                      <a:r>
                        <a:rPr kumimoji="0" lang="en-US" altLang="ja-JP" sz="1100" b="1" i="0" u="none" strike="noStrike" cap="none" normalizeH="0" baseline="0" smtClean="0">
                          <a:ln>
                            <a:noFill/>
                          </a:ln>
                          <a:solidFill>
                            <a:schemeClr val="tx1"/>
                          </a:solidFill>
                          <a:effectLst/>
                          <a:latin typeface="ＭＳ Ｐゴシック" pitchFamily="50" charset="-128"/>
                          <a:ea typeface="宋体" pitchFamily="2" charset="-122"/>
                        </a:rPr>
                        <a:t>(</a:t>
                      </a:r>
                      <a:r>
                        <a:rPr kumimoji="0" lang="ja-JP" altLang="en-US" sz="1100" b="1" i="0" u="none" strike="noStrike" cap="none" normalizeH="0" baseline="0" smtClean="0">
                          <a:ln>
                            <a:noFill/>
                          </a:ln>
                          <a:solidFill>
                            <a:schemeClr val="tx1"/>
                          </a:solidFill>
                          <a:effectLst/>
                          <a:latin typeface="ＭＳ Ｐゴシック" pitchFamily="50" charset="-128"/>
                          <a:ea typeface="宋体" pitchFamily="2" charset="-122"/>
                        </a:rPr>
                        <a:t>中国</a:t>
                      </a:r>
                      <a:r>
                        <a:rPr kumimoji="0" lang="en-US" altLang="ja-JP" sz="1100" b="1" i="0" u="none" strike="noStrike" cap="none" normalizeH="0" baseline="0" smtClean="0">
                          <a:ln>
                            <a:noFill/>
                          </a:ln>
                          <a:solidFill>
                            <a:schemeClr val="tx1"/>
                          </a:solidFill>
                          <a:effectLst/>
                          <a:latin typeface="ＭＳ Ｐゴシック" pitchFamily="50" charset="-128"/>
                          <a:ea typeface="宋体" pitchFamily="2" charset="-122"/>
                        </a:rPr>
                        <a:t>)</a:t>
                      </a:r>
                      <a:r>
                        <a:rPr kumimoji="0" lang="ja-JP" altLang="en-US" sz="1100" b="1" i="0" u="none" strike="noStrike" cap="none" normalizeH="0" baseline="0" smtClean="0">
                          <a:ln>
                            <a:noFill/>
                          </a:ln>
                          <a:solidFill>
                            <a:schemeClr val="tx1"/>
                          </a:solidFill>
                          <a:effectLst/>
                          <a:latin typeface="ＭＳ Ｐゴシック" pitchFamily="50" charset="-128"/>
                          <a:ea typeface="宋体" pitchFamily="2" charset="-122"/>
                        </a:rPr>
                        <a:t>投資有限　公司　</a:t>
                      </a:r>
                      <a:r>
                        <a:rPr kumimoji="0" lang="ja-JP" altLang="en-US" sz="1200" b="1" i="0" u="none" strike="noStrike" cap="none" normalizeH="0" baseline="0" smtClean="0">
                          <a:ln>
                            <a:noFill/>
                          </a:ln>
                          <a:solidFill>
                            <a:schemeClr val="tx1"/>
                          </a:solidFill>
                          <a:effectLst/>
                          <a:latin typeface="ＭＳ Ｐゴシック" pitchFamily="50" charset="-128"/>
                          <a:ea typeface="宋体" pitchFamily="2" charset="-122"/>
                        </a:rPr>
                        <a:t>＜</a:t>
                      </a:r>
                      <a:r>
                        <a:rPr kumimoji="0" lang="en-US" altLang="ja-JP" sz="1200" b="1" i="0" u="none" strike="noStrike" cap="none" normalizeH="0" baseline="0" smtClean="0">
                          <a:ln>
                            <a:noFill/>
                          </a:ln>
                          <a:solidFill>
                            <a:schemeClr val="tx1"/>
                          </a:solidFill>
                          <a:effectLst/>
                          <a:latin typeface="ＭＳ Ｐゴシック" pitchFamily="50" charset="-128"/>
                          <a:ea typeface="宋体" pitchFamily="2" charset="-122"/>
                        </a:rPr>
                        <a:t>DICH</a:t>
                      </a:r>
                      <a:r>
                        <a:rPr kumimoji="0" lang="ja-JP" altLang="en-US" sz="1200" b="1" i="0" u="none" strike="noStrike" cap="none" normalizeH="0" baseline="0" smtClean="0">
                          <a:ln>
                            <a:noFill/>
                          </a:ln>
                          <a:solidFill>
                            <a:schemeClr val="tx1"/>
                          </a:solidFill>
                          <a:effectLst/>
                          <a:latin typeface="ＭＳ Ｐゴシック" pitchFamily="50" charset="-128"/>
                          <a:ea typeface="宋体" pitchFamily="2" charset="-122"/>
                        </a:rPr>
                        <a:t>＞　　</a:t>
                      </a:r>
                    </a:p>
                  </a:txBody>
                  <a:tcPr marL="19498" marR="19498" marT="17985" marB="1798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r>
              <a:tr h="200562">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endParaRPr kumimoji="0" lang="zh-CN" altLang="en-US" sz="1200" b="1" i="0" u="none" strike="noStrike" cap="none" normalizeH="0" baseline="0" smtClean="0">
                        <a:ln>
                          <a:noFill/>
                        </a:ln>
                        <a:solidFill>
                          <a:srgbClr val="000000"/>
                        </a:solidFill>
                        <a:effectLst/>
                        <a:latin typeface="ＭＳ Ｐゴシック" pitchFamily="50" charset="-128"/>
                        <a:ea typeface="宋体" pitchFamily="2" charset="-122"/>
                      </a:endParaRPr>
                    </a:p>
                  </a:txBody>
                  <a:tcPr marL="19498" marR="19498" marT="17985" marB="1798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ja-JP" altLang="en-US" sz="1100" b="1" i="0" u="none" strike="noStrike" cap="none" normalizeH="0" baseline="0" smtClean="0">
                          <a:ln>
                            <a:noFill/>
                          </a:ln>
                          <a:solidFill>
                            <a:srgbClr val="000000"/>
                          </a:solidFill>
                          <a:effectLst/>
                          <a:latin typeface="ＭＳ Ｐゴシック" pitchFamily="50" charset="-128"/>
                          <a:ea typeface="宋体" pitchFamily="2" charset="-122"/>
                        </a:rPr>
                        <a:t>天津支店</a:t>
                      </a:r>
                    </a:p>
                  </a:txBody>
                  <a:tcPr marL="19498" marR="19498" marT="17985" marB="1798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r>
              <a:tr h="200562">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endParaRPr kumimoji="0" lang="zh-CN" altLang="en-US" sz="1200" b="1" i="0" u="none" strike="noStrike" cap="none" normalizeH="0" baseline="0" smtClean="0">
                        <a:ln>
                          <a:noFill/>
                        </a:ln>
                        <a:solidFill>
                          <a:srgbClr val="000000"/>
                        </a:solidFill>
                        <a:effectLst/>
                        <a:latin typeface="ＭＳ Ｐゴシック" pitchFamily="50" charset="-128"/>
                        <a:ea typeface="宋体" pitchFamily="2" charset="-122"/>
                      </a:endParaRPr>
                    </a:p>
                  </a:txBody>
                  <a:tcPr marL="19498" marR="19498" marT="17985" marB="1798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ja-JP" altLang="en-US" sz="1100" b="1" i="0" u="none" strike="noStrike" cap="none" normalizeH="0" baseline="0" smtClean="0">
                          <a:ln>
                            <a:noFill/>
                          </a:ln>
                          <a:solidFill>
                            <a:srgbClr val="000000"/>
                          </a:solidFill>
                          <a:effectLst/>
                          <a:latin typeface="ＭＳ Ｐゴシック" pitchFamily="50" charset="-128"/>
                          <a:ea typeface="宋体" pitchFamily="2" charset="-122"/>
                        </a:rPr>
                        <a:t>上海支店</a:t>
                      </a:r>
                    </a:p>
                  </a:txBody>
                  <a:tcPr marL="19498" marR="19498" marT="17985" marB="1798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r>
              <a:tr h="200562">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endParaRPr kumimoji="0" lang="zh-CN" altLang="en-US" sz="1200" b="1" i="0" u="none" strike="noStrike" cap="none" normalizeH="0" baseline="0" smtClean="0">
                        <a:ln>
                          <a:noFill/>
                        </a:ln>
                        <a:solidFill>
                          <a:srgbClr val="000000"/>
                        </a:solidFill>
                        <a:effectLst/>
                        <a:latin typeface="ＭＳ Ｐゴシック" pitchFamily="50" charset="-128"/>
                        <a:ea typeface="宋体" pitchFamily="2" charset="-122"/>
                      </a:endParaRPr>
                    </a:p>
                  </a:txBody>
                  <a:tcPr marL="19498" marR="19498" marT="17985" marB="1798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ja-JP" altLang="en-US" sz="1100" b="1" i="0" u="none" strike="noStrike" cap="none" normalizeH="0" baseline="0" smtClean="0">
                          <a:ln>
                            <a:noFill/>
                          </a:ln>
                          <a:solidFill>
                            <a:srgbClr val="000000"/>
                          </a:solidFill>
                          <a:effectLst/>
                          <a:latin typeface="ＭＳ Ｐゴシック" pitchFamily="50" charset="-128"/>
                          <a:ea typeface="宋体" pitchFamily="2" charset="-122"/>
                        </a:rPr>
                        <a:t>広州支店</a:t>
                      </a:r>
                    </a:p>
                  </a:txBody>
                  <a:tcPr marL="19498" marR="19498" marT="17985" marB="1798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r>
              <a:tr h="200562">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endParaRPr kumimoji="0" lang="zh-CN" altLang="en-US" sz="1200" b="1" i="0" u="none" strike="noStrike" cap="none" normalizeH="0" baseline="0" smtClean="0">
                        <a:ln>
                          <a:noFill/>
                        </a:ln>
                        <a:solidFill>
                          <a:srgbClr val="000000"/>
                        </a:solidFill>
                        <a:effectLst/>
                        <a:latin typeface="ＭＳ Ｐゴシック" pitchFamily="50" charset="-128"/>
                        <a:ea typeface="宋体" pitchFamily="2" charset="-122"/>
                      </a:endParaRPr>
                    </a:p>
                  </a:txBody>
                  <a:tcPr marL="19498" marR="19498" marT="17985" marB="1798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ja-JP" altLang="en-US" sz="1100" b="1" i="0" u="none" strike="noStrike" cap="none" normalizeH="0" baseline="0" smtClean="0">
                          <a:ln>
                            <a:noFill/>
                          </a:ln>
                          <a:solidFill>
                            <a:srgbClr val="000000"/>
                          </a:solidFill>
                          <a:effectLst/>
                          <a:latin typeface="ＭＳ Ｐゴシック" pitchFamily="50" charset="-128"/>
                          <a:ea typeface="宋体" pitchFamily="2" charset="-122"/>
                        </a:rPr>
                        <a:t>長春支店</a:t>
                      </a:r>
                    </a:p>
                  </a:txBody>
                  <a:tcPr marL="19498" marR="19498" marT="17985" marB="1798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r>
              <a:tr h="200562">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endParaRPr kumimoji="0" lang="zh-CN" altLang="en-US" sz="1200" b="1" i="0" u="none" strike="noStrike" cap="none" normalizeH="0" baseline="0" smtClean="0">
                        <a:ln>
                          <a:noFill/>
                        </a:ln>
                        <a:solidFill>
                          <a:srgbClr val="000000"/>
                        </a:solidFill>
                        <a:effectLst/>
                        <a:latin typeface="ＭＳ Ｐゴシック" pitchFamily="50" charset="-128"/>
                        <a:ea typeface="宋体" pitchFamily="2" charset="-122"/>
                      </a:endParaRPr>
                    </a:p>
                  </a:txBody>
                  <a:tcPr marL="19498" marR="19498" marT="17985" marB="1798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ja-JP" altLang="en-US" sz="1100" b="1" i="0" u="none" strike="noStrike" cap="none" normalizeH="0" baseline="0" smtClean="0">
                          <a:ln>
                            <a:noFill/>
                          </a:ln>
                          <a:solidFill>
                            <a:srgbClr val="000000"/>
                          </a:solidFill>
                          <a:effectLst/>
                          <a:latin typeface="ＭＳ Ｐゴシック" pitchFamily="50" charset="-128"/>
                          <a:ea typeface="宋体" pitchFamily="2" charset="-122"/>
                        </a:rPr>
                        <a:t>武漢支店</a:t>
                      </a:r>
                    </a:p>
                  </a:txBody>
                  <a:tcPr marL="19498" marR="19498" marT="17985" marB="1798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r>
              <a:tr h="200562">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endParaRPr kumimoji="0" lang="zh-CN" altLang="en-US" sz="1200" b="1" i="0" u="none" strike="noStrike" cap="none" normalizeH="0" baseline="0" smtClean="0">
                        <a:ln>
                          <a:noFill/>
                        </a:ln>
                        <a:solidFill>
                          <a:srgbClr val="000000"/>
                        </a:solidFill>
                        <a:effectLst/>
                        <a:latin typeface="ＭＳ Ｐゴシック" pitchFamily="50" charset="-128"/>
                        <a:ea typeface="宋体" pitchFamily="2" charset="-122"/>
                      </a:endParaRPr>
                    </a:p>
                  </a:txBody>
                  <a:tcPr marL="19498" marR="19498" marT="17985" marB="1798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ja-JP" altLang="en-US" sz="1100" b="1" i="0" u="none" strike="noStrike" cap="none" normalizeH="0" baseline="0" smtClean="0">
                          <a:ln>
                            <a:noFill/>
                          </a:ln>
                          <a:solidFill>
                            <a:srgbClr val="000000"/>
                          </a:solidFill>
                          <a:effectLst/>
                          <a:latin typeface="ＭＳ Ｐゴシック" pitchFamily="50" charset="-128"/>
                          <a:ea typeface="宋体" pitchFamily="2" charset="-122"/>
                        </a:rPr>
                        <a:t>済南支店</a:t>
                      </a:r>
                    </a:p>
                  </a:txBody>
                  <a:tcPr marL="19498" marR="19498" marT="17985" marB="1798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r>
              <a:tr h="200562">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endParaRPr kumimoji="0" lang="zh-CN" altLang="en-US" sz="1200" b="1" i="0" u="none" strike="noStrike" cap="none" normalizeH="0" baseline="0" smtClean="0">
                        <a:ln>
                          <a:noFill/>
                        </a:ln>
                        <a:solidFill>
                          <a:srgbClr val="000000"/>
                        </a:solidFill>
                        <a:effectLst/>
                        <a:latin typeface="ＭＳ Ｐゴシック" pitchFamily="50" charset="-128"/>
                        <a:ea typeface="宋体" pitchFamily="2" charset="-122"/>
                      </a:endParaRPr>
                    </a:p>
                  </a:txBody>
                  <a:tcPr marL="19498" marR="19498" marT="17985" marB="1798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ja-JP" altLang="en-US" sz="1100" b="1" i="0" u="none" strike="noStrike" cap="none" normalizeH="0" baseline="0" smtClean="0">
                          <a:ln>
                            <a:noFill/>
                          </a:ln>
                          <a:solidFill>
                            <a:srgbClr val="000000"/>
                          </a:solidFill>
                          <a:effectLst/>
                          <a:latin typeface="ＭＳ Ｐゴシック" pitchFamily="50" charset="-128"/>
                          <a:ea typeface="宋体" pitchFamily="2" charset="-122"/>
                        </a:rPr>
                        <a:t>重慶支店</a:t>
                      </a:r>
                    </a:p>
                  </a:txBody>
                  <a:tcPr marL="19498" marR="19498" marT="17985" marB="1798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r>
              <a:tr h="522125">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endParaRPr kumimoji="0" lang="zh-CN" altLang="en-US" sz="1200" b="1" i="0" u="none" strike="noStrike" cap="none" normalizeH="0" baseline="0" smtClean="0">
                        <a:ln>
                          <a:noFill/>
                        </a:ln>
                        <a:solidFill>
                          <a:srgbClr val="000000"/>
                        </a:solidFill>
                        <a:effectLst/>
                        <a:latin typeface="ＭＳ Ｐゴシック" pitchFamily="50" charset="-128"/>
                        <a:ea typeface="宋体" pitchFamily="2" charset="-122"/>
                      </a:endParaRPr>
                    </a:p>
                  </a:txBody>
                  <a:tcPr marL="19498" marR="19498" marT="17985" marB="1798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宋体" pitchFamily="2" charset="-122"/>
                          <a:cs typeface="Arial" charset="0"/>
                        </a:rPr>
                        <a:t>日聯汽車零部件貿易（天津）有限公司</a:t>
                      </a:r>
                    </a:p>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宋体" pitchFamily="2" charset="-122"/>
                          <a:cs typeface="Arial" charset="0"/>
                        </a:rPr>
                        <a:t>＜</a:t>
                      </a:r>
                      <a:r>
                        <a:rPr kumimoji="0" lang="en-US" altLang="ja-JP" sz="1100" b="1" i="0" u="none" strike="noStrike" cap="none" normalizeH="0" baseline="0" smtClean="0">
                          <a:ln>
                            <a:noFill/>
                          </a:ln>
                          <a:solidFill>
                            <a:schemeClr val="tx1"/>
                          </a:solidFill>
                          <a:effectLst/>
                          <a:latin typeface="ＭＳ Ｐゴシック" pitchFamily="50" charset="-128"/>
                          <a:ea typeface="宋体" pitchFamily="2" charset="-122"/>
                          <a:cs typeface="Arial" charset="0"/>
                        </a:rPr>
                        <a:t>JWCH</a:t>
                      </a:r>
                      <a:r>
                        <a:rPr kumimoji="0" lang="ja-JP" altLang="en-US" sz="1100" b="1" i="0" u="none" strike="noStrike" cap="none" normalizeH="0" baseline="0" smtClean="0">
                          <a:ln>
                            <a:noFill/>
                          </a:ln>
                          <a:solidFill>
                            <a:schemeClr val="tx1"/>
                          </a:solidFill>
                          <a:effectLst/>
                          <a:latin typeface="ＭＳ Ｐゴシック" pitchFamily="50" charset="-128"/>
                          <a:ea typeface="宋体" pitchFamily="2" charset="-122"/>
                          <a:cs typeface="Arial" charset="0"/>
                        </a:rPr>
                        <a:t>＞</a:t>
                      </a:r>
                      <a:endParaRPr kumimoji="0" lang="ja-JP" altLang="en-US" sz="1100" b="1" i="0" u="none" strike="noStrike" cap="none" normalizeH="0" baseline="0" smtClean="0">
                        <a:ln>
                          <a:noFill/>
                        </a:ln>
                        <a:solidFill>
                          <a:srgbClr val="000000"/>
                        </a:solidFill>
                        <a:effectLst/>
                        <a:latin typeface="ＭＳ Ｐゴシック" pitchFamily="50" charset="-128"/>
                        <a:ea typeface="宋体" pitchFamily="2" charset="-122"/>
                      </a:endParaRPr>
                    </a:p>
                  </a:txBody>
                  <a:tcPr marL="19498" marR="19498" marT="17985" marB="1798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r>
            </a:tbl>
          </a:graphicData>
        </a:graphic>
      </p:graphicFrame>
      <p:graphicFrame>
        <p:nvGraphicFramePr>
          <p:cNvPr id="41407" name="Group 447"/>
          <p:cNvGraphicFramePr>
            <a:graphicFrameLocks noGrp="1"/>
          </p:cNvGraphicFramePr>
          <p:nvPr/>
        </p:nvGraphicFramePr>
        <p:xfrm>
          <a:off x="8003911" y="3716338"/>
          <a:ext cx="1853936" cy="573088"/>
        </p:xfrm>
        <a:graphic>
          <a:graphicData uri="http://schemas.openxmlformats.org/drawingml/2006/table">
            <a:tbl>
              <a:tblPr/>
              <a:tblGrid>
                <a:gridCol w="294085"/>
                <a:gridCol w="1559851"/>
              </a:tblGrid>
              <a:tr h="186690">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r>
                        <a:rPr kumimoji="0" lang="ja-JP" altLang="en-US" sz="900" b="0" i="0" u="none" strike="noStrike" cap="none" normalizeH="0" baseline="0" smtClean="0">
                          <a:ln>
                            <a:noFill/>
                          </a:ln>
                          <a:solidFill>
                            <a:srgbClr val="000000"/>
                          </a:solidFill>
                          <a:effectLst/>
                          <a:latin typeface="ＭＳ Ｐゴシック" pitchFamily="50" charset="-128"/>
                          <a:ea typeface="宋体" pitchFamily="2" charset="-122"/>
                        </a:rPr>
                        <a:t>場所</a:t>
                      </a:r>
                    </a:p>
                  </a:txBody>
                  <a:tcPr marL="19498" marR="19498" marT="17939" marB="1793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ctr" defTabSz="914400" rtl="0" eaLnBrk="0" fontAlgn="base" latinLnBrk="0" hangingPunct="0">
                        <a:lnSpc>
                          <a:spcPct val="90000"/>
                        </a:lnSpc>
                        <a:spcBef>
                          <a:spcPct val="20000"/>
                        </a:spcBef>
                        <a:spcAft>
                          <a:spcPct val="0"/>
                        </a:spcAft>
                        <a:buClrTx/>
                        <a:buSzTx/>
                        <a:buFont typeface="Arial" charset="0"/>
                        <a:buNone/>
                        <a:tabLst/>
                      </a:pPr>
                      <a:r>
                        <a:rPr kumimoji="0" lang="ja-JP" altLang="en-US" sz="1000" b="0" i="0" u="none" strike="noStrike" cap="none" normalizeH="0" baseline="0" smtClean="0">
                          <a:ln>
                            <a:noFill/>
                          </a:ln>
                          <a:solidFill>
                            <a:srgbClr val="000000"/>
                          </a:solidFill>
                          <a:effectLst/>
                          <a:latin typeface="ＭＳ Ｐゴシック" pitchFamily="50" charset="-128"/>
                          <a:ea typeface="宋体" pitchFamily="2" charset="-122"/>
                        </a:rPr>
                        <a:t>会社名</a:t>
                      </a:r>
                      <a:endParaRPr kumimoji="0" lang="ja-JP" altLang="en-US" sz="1200" b="1" i="0" u="none" strike="noStrike" cap="none" normalizeH="0" baseline="0" smtClean="0">
                        <a:ln>
                          <a:noFill/>
                        </a:ln>
                        <a:solidFill>
                          <a:srgbClr val="000000"/>
                        </a:solidFill>
                        <a:effectLst/>
                        <a:latin typeface="ＭＳ Ｐゴシック" pitchFamily="50" charset="-128"/>
                        <a:ea typeface="宋体" pitchFamily="2" charset="-122"/>
                      </a:endParaRPr>
                    </a:p>
                  </a:txBody>
                  <a:tcPr marL="19498" marR="19498" marT="17939" marB="1793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r>
              <a:tr h="386397">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90000"/>
                        </a:lnSpc>
                        <a:spcBef>
                          <a:spcPct val="20000"/>
                        </a:spcBef>
                        <a:spcAft>
                          <a:spcPct val="0"/>
                        </a:spcAft>
                        <a:buClrTx/>
                        <a:buSzTx/>
                        <a:buFont typeface="Arial" charset="0"/>
                        <a:buNone/>
                        <a:tabLst/>
                      </a:pPr>
                      <a:endParaRPr kumimoji="0" lang="zh-CN" altLang="en-US" sz="1200" b="1" i="0" u="none" strike="noStrike" cap="none" normalizeH="0" baseline="0" smtClean="0">
                        <a:ln>
                          <a:noFill/>
                        </a:ln>
                        <a:solidFill>
                          <a:srgbClr val="000000"/>
                        </a:solidFill>
                        <a:effectLst/>
                        <a:latin typeface="ＭＳ Ｐゴシック" pitchFamily="50" charset="-128"/>
                        <a:ea typeface="宋体" pitchFamily="2" charset="-122"/>
                      </a:endParaRPr>
                    </a:p>
                  </a:txBody>
                  <a:tcPr marL="19498" marR="19498" marT="17939" marB="1793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34" charset="0"/>
                          <a:ea typeface="宋体" pitchFamily="2" charset="-122"/>
                        </a:defRPr>
                      </a:lvl1pPr>
                      <a:lvl2pPr eaLnBrk="0" hangingPunct="0">
                        <a:spcBef>
                          <a:spcPct val="20000"/>
                        </a:spcBef>
                        <a:buFont typeface="Arial" charset="0"/>
                        <a:defRPr sz="2400">
                          <a:solidFill>
                            <a:schemeClr val="tx1"/>
                          </a:solidFill>
                          <a:latin typeface="Calibri" pitchFamily="34" charset="0"/>
                          <a:ea typeface="宋体" pitchFamily="2" charset="-122"/>
                        </a:defRPr>
                      </a:lvl2pPr>
                      <a:lvl3pPr eaLnBrk="0" hangingPunct="0">
                        <a:spcBef>
                          <a:spcPct val="20000"/>
                        </a:spcBef>
                        <a:buFont typeface="Arial" charset="0"/>
                        <a:defRPr sz="2000">
                          <a:solidFill>
                            <a:schemeClr val="tx1"/>
                          </a:solidFill>
                          <a:latin typeface="Calibri" pitchFamily="34" charset="0"/>
                          <a:ea typeface="宋体" pitchFamily="2" charset="-122"/>
                        </a:defRPr>
                      </a:lvl3pPr>
                      <a:lvl4pPr marL="1370013" eaLnBrk="0" hangingPunct="0">
                        <a:spcBef>
                          <a:spcPct val="20000"/>
                        </a:spcBef>
                        <a:buFont typeface="Arial" charset="0"/>
                        <a:defRPr>
                          <a:solidFill>
                            <a:schemeClr val="tx1"/>
                          </a:solidFill>
                          <a:latin typeface="Calibri" pitchFamily="34" charset="0"/>
                          <a:ea typeface="宋体" pitchFamily="2" charset="-122"/>
                        </a:defRPr>
                      </a:lvl4pPr>
                      <a:lvl5pPr marL="1830388" eaLnBrk="0" hangingPunct="0">
                        <a:spcBef>
                          <a:spcPct val="20000"/>
                        </a:spcBef>
                        <a:buFont typeface="Arial" charset="0"/>
                        <a:defRPr>
                          <a:solidFill>
                            <a:schemeClr val="tx1"/>
                          </a:solidFill>
                          <a:latin typeface="Calibri" pitchFamily="34" charset="0"/>
                          <a:ea typeface="宋体" pitchFamily="2" charset="-122"/>
                        </a:defRPr>
                      </a:lvl5pPr>
                      <a:lvl6pPr marL="22875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6pPr>
                      <a:lvl7pPr marL="27447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7pPr>
                      <a:lvl8pPr marL="32019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8pPr>
                      <a:lvl9pPr marL="3659188" eaLnBrk="0" fontAlgn="base" hangingPunct="0">
                        <a:spcBef>
                          <a:spcPct val="20000"/>
                        </a:spcBef>
                        <a:spcAft>
                          <a:spcPct val="0"/>
                        </a:spcAft>
                        <a:buFont typeface="Arial" charset="0"/>
                        <a:defRPr>
                          <a:solidFill>
                            <a:schemeClr val="tx1"/>
                          </a:solidFill>
                          <a:latin typeface="Calibri" pitchFamily="34" charset="0"/>
                          <a:ea typeface="宋体"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宋体" pitchFamily="2" charset="-122"/>
                          <a:cs typeface="Arial" charset="0"/>
                        </a:rPr>
                        <a:t>電装（上海）信息技術有限公司</a:t>
                      </a:r>
                      <a:r>
                        <a:rPr kumimoji="0" lang="ja-JP" altLang="en-US" sz="1200" b="1" i="0" u="none" strike="noStrike" cap="none" normalizeH="0" baseline="0" smtClean="0">
                          <a:ln>
                            <a:noFill/>
                          </a:ln>
                          <a:solidFill>
                            <a:srgbClr val="000000"/>
                          </a:solidFill>
                          <a:effectLst/>
                          <a:latin typeface="ＭＳ Ｐゴシック" pitchFamily="50" charset="-128"/>
                          <a:ea typeface="宋体" pitchFamily="2" charset="-122"/>
                        </a:rPr>
                        <a:t>＜</a:t>
                      </a:r>
                      <a:r>
                        <a:rPr kumimoji="0" lang="en-US" altLang="ja-JP" sz="1200" b="1" i="0" u="none" strike="noStrike" cap="none" normalizeH="0" baseline="0" smtClean="0">
                          <a:ln>
                            <a:noFill/>
                          </a:ln>
                          <a:solidFill>
                            <a:srgbClr val="000000"/>
                          </a:solidFill>
                          <a:effectLst/>
                          <a:latin typeface="ＭＳ Ｐゴシック" pitchFamily="50" charset="-128"/>
                          <a:ea typeface="宋体" pitchFamily="2" charset="-122"/>
                        </a:rPr>
                        <a:t>DNSS</a:t>
                      </a:r>
                      <a:r>
                        <a:rPr kumimoji="0" lang="ja-JP" altLang="en-US" sz="1200" b="1" i="0" u="none" strike="noStrike" cap="none" normalizeH="0" baseline="0" smtClean="0">
                          <a:ln>
                            <a:noFill/>
                          </a:ln>
                          <a:solidFill>
                            <a:srgbClr val="000000"/>
                          </a:solidFill>
                          <a:effectLst/>
                          <a:latin typeface="ＭＳ Ｐゴシック" pitchFamily="50" charset="-128"/>
                          <a:ea typeface="宋体" pitchFamily="2" charset="-122"/>
                        </a:rPr>
                        <a:t>＞</a:t>
                      </a:r>
                    </a:p>
                  </a:txBody>
                  <a:tcPr marL="19498" marR="19498" marT="17939" marB="1793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5F5F5F"/>
                      </a:solidFill>
                      <a:prstDash val="solid"/>
                      <a:round/>
                      <a:headEnd type="none" w="med" len="med"/>
                      <a:tailEnd type="none" w="med" len="med"/>
                    </a:lnT>
                    <a:lnB w="6350" cap="flat" cmpd="sng" algn="ctr">
                      <a:solidFill>
                        <a:srgbClr val="5F5F5F"/>
                      </a:solidFill>
                      <a:prstDash val="solid"/>
                      <a:round/>
                      <a:headEnd type="none" w="med" len="med"/>
                      <a:tailEnd type="none" w="med" len="med"/>
                    </a:lnB>
                    <a:lnTlToBr>
                      <a:noFill/>
                    </a:lnTlToBr>
                    <a:lnBlToTr>
                      <a:noFill/>
                    </a:lnBlToTr>
                    <a:noFill/>
                  </a:tcPr>
                </a:tc>
              </a:tr>
            </a:tbl>
          </a:graphicData>
        </a:graphic>
      </p:graphicFrame>
      <p:grpSp>
        <p:nvGrpSpPr>
          <p:cNvPr id="39074" name="Group 182"/>
          <p:cNvGrpSpPr>
            <a:grpSpLocks/>
          </p:cNvGrpSpPr>
          <p:nvPr/>
        </p:nvGrpSpPr>
        <p:grpSpPr bwMode="auto">
          <a:xfrm>
            <a:off x="8019389" y="3975101"/>
            <a:ext cx="275167" cy="244475"/>
            <a:chOff x="2608" y="3748"/>
            <a:chExt cx="160" cy="154"/>
          </a:xfrm>
        </p:grpSpPr>
        <p:pic>
          <p:nvPicPr>
            <p:cNvPr id="39332" name="Picture 183" descr="4色珠（緑2）"/>
            <p:cNvPicPr>
              <a:picLocks noChangeAspect="1" noChangeArrowheads="1"/>
            </p:cNvPicPr>
            <p:nvPr/>
          </p:nvPicPr>
          <p:blipFill>
            <a:blip r:embed="rId3">
              <a:lum bright="-8000" contrast="10000"/>
              <a:extLst>
                <a:ext uri="{28A0092B-C50C-407E-A947-70E740481C1C}">
                  <a14:useLocalDpi xmlns:a14="http://schemas.microsoft.com/office/drawing/2010/main" val="0"/>
                </a:ext>
              </a:extLst>
            </a:blip>
            <a:srcRect/>
            <a:stretch>
              <a:fillRect/>
            </a:stretch>
          </p:blipFill>
          <p:spPr bwMode="auto">
            <a:xfrm>
              <a:off x="2632" y="3766"/>
              <a:ext cx="113" cy="113"/>
            </a:xfrm>
            <a:prstGeom prst="rect">
              <a:avLst/>
            </a:prstGeom>
            <a:noFill/>
            <a:ln>
              <a:noFill/>
            </a:ln>
            <a:effectLst>
              <a:outerShdw dist="17961"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333" name="Text Box 184"/>
            <p:cNvSpPr txBox="1">
              <a:spLocks noChangeArrowheads="1"/>
            </p:cNvSpPr>
            <p:nvPr/>
          </p:nvSpPr>
          <p:spPr bwMode="auto">
            <a:xfrm>
              <a:off x="2608" y="3748"/>
              <a:ext cx="160"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1</a:t>
              </a:r>
            </a:p>
          </p:txBody>
        </p:sp>
      </p:grpSp>
      <p:grpSp>
        <p:nvGrpSpPr>
          <p:cNvPr id="39075" name="Group 185"/>
          <p:cNvGrpSpPr>
            <a:grpSpLocks/>
          </p:cNvGrpSpPr>
          <p:nvPr/>
        </p:nvGrpSpPr>
        <p:grpSpPr bwMode="auto">
          <a:xfrm>
            <a:off x="8036571" y="1058863"/>
            <a:ext cx="257968" cy="1701800"/>
            <a:chOff x="4673" y="758"/>
            <a:chExt cx="150" cy="1072"/>
          </a:xfrm>
        </p:grpSpPr>
        <p:grpSp>
          <p:nvGrpSpPr>
            <p:cNvPr id="39308" name="Group 186"/>
            <p:cNvGrpSpPr>
              <a:grpSpLocks/>
            </p:cNvGrpSpPr>
            <p:nvPr/>
          </p:nvGrpSpPr>
          <p:grpSpPr bwMode="auto">
            <a:xfrm>
              <a:off x="4678" y="925"/>
              <a:ext cx="145" cy="155"/>
              <a:chOff x="1845" y="390"/>
              <a:chExt cx="145" cy="155"/>
            </a:xfrm>
          </p:grpSpPr>
          <p:pic>
            <p:nvPicPr>
              <p:cNvPr id="39330" name="Picture 187" descr="4色珠（橙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1" y="415"/>
                <a:ext cx="113"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331" name="Text Box 188"/>
              <p:cNvSpPr txBox="1">
                <a:spLocks noChangeArrowheads="1"/>
              </p:cNvSpPr>
              <p:nvPr/>
            </p:nvSpPr>
            <p:spPr bwMode="auto">
              <a:xfrm>
                <a:off x="1845" y="390"/>
                <a:ext cx="145" cy="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2</a:t>
                </a:r>
              </a:p>
            </p:txBody>
          </p:sp>
        </p:grpSp>
        <p:grpSp>
          <p:nvGrpSpPr>
            <p:cNvPr id="39309" name="Group 189"/>
            <p:cNvGrpSpPr>
              <a:grpSpLocks/>
            </p:cNvGrpSpPr>
            <p:nvPr/>
          </p:nvGrpSpPr>
          <p:grpSpPr bwMode="auto">
            <a:xfrm>
              <a:off x="4678" y="1047"/>
              <a:ext cx="145" cy="155"/>
              <a:chOff x="1845" y="390"/>
              <a:chExt cx="145" cy="155"/>
            </a:xfrm>
          </p:grpSpPr>
          <p:pic>
            <p:nvPicPr>
              <p:cNvPr id="39328" name="Picture 190" descr="4色珠（橙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1" y="415"/>
                <a:ext cx="113"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329" name="Text Box 191"/>
              <p:cNvSpPr txBox="1">
                <a:spLocks noChangeArrowheads="1"/>
              </p:cNvSpPr>
              <p:nvPr/>
            </p:nvSpPr>
            <p:spPr bwMode="auto">
              <a:xfrm>
                <a:off x="1845" y="390"/>
                <a:ext cx="145" cy="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3</a:t>
                </a:r>
              </a:p>
            </p:txBody>
          </p:sp>
        </p:grpSp>
        <p:grpSp>
          <p:nvGrpSpPr>
            <p:cNvPr id="39310" name="Group 192"/>
            <p:cNvGrpSpPr>
              <a:grpSpLocks/>
            </p:cNvGrpSpPr>
            <p:nvPr/>
          </p:nvGrpSpPr>
          <p:grpSpPr bwMode="auto">
            <a:xfrm>
              <a:off x="4678" y="1169"/>
              <a:ext cx="145" cy="155"/>
              <a:chOff x="1845" y="390"/>
              <a:chExt cx="145" cy="155"/>
            </a:xfrm>
          </p:grpSpPr>
          <p:pic>
            <p:nvPicPr>
              <p:cNvPr id="39326" name="Picture 193" descr="4色珠（橙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1" y="415"/>
                <a:ext cx="113"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327" name="Text Box 194"/>
              <p:cNvSpPr txBox="1">
                <a:spLocks noChangeArrowheads="1"/>
              </p:cNvSpPr>
              <p:nvPr/>
            </p:nvSpPr>
            <p:spPr bwMode="auto">
              <a:xfrm>
                <a:off x="1845" y="390"/>
                <a:ext cx="145" cy="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4</a:t>
                </a:r>
              </a:p>
            </p:txBody>
          </p:sp>
        </p:grpSp>
        <p:grpSp>
          <p:nvGrpSpPr>
            <p:cNvPr id="39311" name="Group 195"/>
            <p:cNvGrpSpPr>
              <a:grpSpLocks/>
            </p:cNvGrpSpPr>
            <p:nvPr/>
          </p:nvGrpSpPr>
          <p:grpSpPr bwMode="auto">
            <a:xfrm>
              <a:off x="4678" y="1297"/>
              <a:ext cx="145" cy="155"/>
              <a:chOff x="1845" y="390"/>
              <a:chExt cx="145" cy="155"/>
            </a:xfrm>
          </p:grpSpPr>
          <p:pic>
            <p:nvPicPr>
              <p:cNvPr id="39324" name="Picture 196" descr="4色珠（橙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1" y="415"/>
                <a:ext cx="113"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325" name="Text Box 197"/>
              <p:cNvSpPr txBox="1">
                <a:spLocks noChangeArrowheads="1"/>
              </p:cNvSpPr>
              <p:nvPr/>
            </p:nvSpPr>
            <p:spPr bwMode="auto">
              <a:xfrm>
                <a:off x="1845" y="390"/>
                <a:ext cx="145" cy="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5</a:t>
                </a:r>
              </a:p>
            </p:txBody>
          </p:sp>
        </p:grpSp>
        <p:grpSp>
          <p:nvGrpSpPr>
            <p:cNvPr id="39312" name="Group 198"/>
            <p:cNvGrpSpPr>
              <a:grpSpLocks/>
            </p:cNvGrpSpPr>
            <p:nvPr/>
          </p:nvGrpSpPr>
          <p:grpSpPr bwMode="auto">
            <a:xfrm>
              <a:off x="4678" y="1430"/>
              <a:ext cx="145" cy="155"/>
              <a:chOff x="1845" y="390"/>
              <a:chExt cx="145" cy="155"/>
            </a:xfrm>
          </p:grpSpPr>
          <p:pic>
            <p:nvPicPr>
              <p:cNvPr id="39322" name="Picture 199" descr="4色珠（橙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1" y="415"/>
                <a:ext cx="113"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323" name="Text Box 200"/>
              <p:cNvSpPr txBox="1">
                <a:spLocks noChangeArrowheads="1"/>
              </p:cNvSpPr>
              <p:nvPr/>
            </p:nvSpPr>
            <p:spPr bwMode="auto">
              <a:xfrm>
                <a:off x="1845" y="390"/>
                <a:ext cx="145" cy="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6</a:t>
                </a:r>
              </a:p>
            </p:txBody>
          </p:sp>
        </p:grpSp>
        <p:grpSp>
          <p:nvGrpSpPr>
            <p:cNvPr id="39313" name="Group 201"/>
            <p:cNvGrpSpPr>
              <a:grpSpLocks/>
            </p:cNvGrpSpPr>
            <p:nvPr/>
          </p:nvGrpSpPr>
          <p:grpSpPr bwMode="auto">
            <a:xfrm>
              <a:off x="4678" y="1552"/>
              <a:ext cx="145" cy="155"/>
              <a:chOff x="1845" y="390"/>
              <a:chExt cx="145" cy="155"/>
            </a:xfrm>
          </p:grpSpPr>
          <p:pic>
            <p:nvPicPr>
              <p:cNvPr id="39320" name="Picture 202" descr="4色珠（橙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1" y="415"/>
                <a:ext cx="113"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321" name="Text Box 203"/>
              <p:cNvSpPr txBox="1">
                <a:spLocks noChangeArrowheads="1"/>
              </p:cNvSpPr>
              <p:nvPr/>
            </p:nvSpPr>
            <p:spPr bwMode="auto">
              <a:xfrm>
                <a:off x="1845" y="390"/>
                <a:ext cx="145" cy="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7</a:t>
                </a:r>
              </a:p>
            </p:txBody>
          </p:sp>
        </p:grpSp>
        <p:grpSp>
          <p:nvGrpSpPr>
            <p:cNvPr id="39314" name="Group 204"/>
            <p:cNvGrpSpPr>
              <a:grpSpLocks/>
            </p:cNvGrpSpPr>
            <p:nvPr/>
          </p:nvGrpSpPr>
          <p:grpSpPr bwMode="auto">
            <a:xfrm>
              <a:off x="4673" y="1675"/>
              <a:ext cx="145" cy="155"/>
              <a:chOff x="1845" y="390"/>
              <a:chExt cx="145" cy="155"/>
            </a:xfrm>
          </p:grpSpPr>
          <p:pic>
            <p:nvPicPr>
              <p:cNvPr id="39318" name="Picture 205" descr="4色珠（橙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1" y="415"/>
                <a:ext cx="113"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319" name="Text Box 206"/>
              <p:cNvSpPr txBox="1">
                <a:spLocks noChangeArrowheads="1"/>
              </p:cNvSpPr>
              <p:nvPr/>
            </p:nvSpPr>
            <p:spPr bwMode="auto">
              <a:xfrm>
                <a:off x="1845" y="390"/>
                <a:ext cx="145" cy="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8</a:t>
                </a:r>
              </a:p>
            </p:txBody>
          </p:sp>
        </p:grpSp>
        <p:grpSp>
          <p:nvGrpSpPr>
            <p:cNvPr id="39315" name="Group 207"/>
            <p:cNvGrpSpPr>
              <a:grpSpLocks/>
            </p:cNvGrpSpPr>
            <p:nvPr/>
          </p:nvGrpSpPr>
          <p:grpSpPr bwMode="auto">
            <a:xfrm>
              <a:off x="4678" y="758"/>
              <a:ext cx="145" cy="155"/>
              <a:chOff x="1845" y="390"/>
              <a:chExt cx="145" cy="155"/>
            </a:xfrm>
          </p:grpSpPr>
          <p:pic>
            <p:nvPicPr>
              <p:cNvPr id="39316" name="Picture 208" descr="4色珠（橙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1" y="415"/>
                <a:ext cx="113"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317" name="Text Box 209"/>
              <p:cNvSpPr txBox="1">
                <a:spLocks noChangeArrowheads="1"/>
              </p:cNvSpPr>
              <p:nvPr/>
            </p:nvSpPr>
            <p:spPr bwMode="auto">
              <a:xfrm>
                <a:off x="1845" y="390"/>
                <a:ext cx="145" cy="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1</a:t>
                </a:r>
              </a:p>
            </p:txBody>
          </p:sp>
        </p:grpSp>
      </p:grpSp>
      <p:grpSp>
        <p:nvGrpSpPr>
          <p:cNvPr id="39076" name="Group 210"/>
          <p:cNvGrpSpPr>
            <a:grpSpLocks/>
          </p:cNvGrpSpPr>
          <p:nvPr/>
        </p:nvGrpSpPr>
        <p:grpSpPr bwMode="auto">
          <a:xfrm>
            <a:off x="4636560" y="973138"/>
            <a:ext cx="350838" cy="5118100"/>
            <a:chOff x="2696" y="704"/>
            <a:chExt cx="204" cy="3224"/>
          </a:xfrm>
        </p:grpSpPr>
        <p:grpSp>
          <p:nvGrpSpPr>
            <p:cNvPr id="39236" name="Group 211"/>
            <p:cNvGrpSpPr>
              <a:grpSpLocks/>
            </p:cNvGrpSpPr>
            <p:nvPr/>
          </p:nvGrpSpPr>
          <p:grpSpPr bwMode="auto">
            <a:xfrm>
              <a:off x="2727" y="835"/>
              <a:ext cx="145" cy="155"/>
              <a:chOff x="130" y="2166"/>
              <a:chExt cx="255" cy="276"/>
            </a:xfrm>
          </p:grpSpPr>
          <p:pic>
            <p:nvPicPr>
              <p:cNvPr id="39306" name="Picture 212" descr="4色珠（青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 y="2205"/>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307" name="Text Box 213"/>
              <p:cNvSpPr txBox="1">
                <a:spLocks noChangeArrowheads="1"/>
              </p:cNvSpPr>
              <p:nvPr/>
            </p:nvSpPr>
            <p:spPr bwMode="auto">
              <a:xfrm>
                <a:off x="130" y="2166"/>
                <a:ext cx="255"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2</a:t>
                </a:r>
              </a:p>
            </p:txBody>
          </p:sp>
        </p:grpSp>
        <p:grpSp>
          <p:nvGrpSpPr>
            <p:cNvPr id="39237" name="Group 214"/>
            <p:cNvGrpSpPr>
              <a:grpSpLocks/>
            </p:cNvGrpSpPr>
            <p:nvPr/>
          </p:nvGrpSpPr>
          <p:grpSpPr bwMode="auto">
            <a:xfrm>
              <a:off x="2727" y="960"/>
              <a:ext cx="145" cy="155"/>
              <a:chOff x="130" y="2166"/>
              <a:chExt cx="255" cy="276"/>
            </a:xfrm>
          </p:grpSpPr>
          <p:pic>
            <p:nvPicPr>
              <p:cNvPr id="39304" name="Picture 215" descr="4色珠（青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 y="2205"/>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305" name="Text Box 216"/>
              <p:cNvSpPr txBox="1">
                <a:spLocks noChangeArrowheads="1"/>
              </p:cNvSpPr>
              <p:nvPr/>
            </p:nvSpPr>
            <p:spPr bwMode="auto">
              <a:xfrm>
                <a:off x="130" y="2166"/>
                <a:ext cx="255"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3</a:t>
                </a:r>
              </a:p>
            </p:txBody>
          </p:sp>
        </p:grpSp>
        <p:grpSp>
          <p:nvGrpSpPr>
            <p:cNvPr id="39238" name="Group 217"/>
            <p:cNvGrpSpPr>
              <a:grpSpLocks/>
            </p:cNvGrpSpPr>
            <p:nvPr/>
          </p:nvGrpSpPr>
          <p:grpSpPr bwMode="auto">
            <a:xfrm>
              <a:off x="2727" y="704"/>
              <a:ext cx="145" cy="155"/>
              <a:chOff x="130" y="2166"/>
              <a:chExt cx="255" cy="276"/>
            </a:xfrm>
          </p:grpSpPr>
          <p:pic>
            <p:nvPicPr>
              <p:cNvPr id="39302" name="Picture 218" descr="4色珠（青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 y="2205"/>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303" name="Text Box 219"/>
              <p:cNvSpPr txBox="1">
                <a:spLocks noChangeArrowheads="1"/>
              </p:cNvSpPr>
              <p:nvPr/>
            </p:nvSpPr>
            <p:spPr bwMode="auto">
              <a:xfrm>
                <a:off x="130" y="2166"/>
                <a:ext cx="255"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1</a:t>
                </a:r>
              </a:p>
            </p:txBody>
          </p:sp>
        </p:grpSp>
        <p:grpSp>
          <p:nvGrpSpPr>
            <p:cNvPr id="39239" name="Group 220"/>
            <p:cNvGrpSpPr>
              <a:grpSpLocks/>
            </p:cNvGrpSpPr>
            <p:nvPr/>
          </p:nvGrpSpPr>
          <p:grpSpPr bwMode="auto">
            <a:xfrm>
              <a:off x="2728" y="1215"/>
              <a:ext cx="145" cy="155"/>
              <a:chOff x="130" y="2166"/>
              <a:chExt cx="255" cy="276"/>
            </a:xfrm>
          </p:grpSpPr>
          <p:pic>
            <p:nvPicPr>
              <p:cNvPr id="39300" name="Picture 221" descr="4色珠（青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 y="2205"/>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301" name="Text Box 222"/>
              <p:cNvSpPr txBox="1">
                <a:spLocks noChangeArrowheads="1"/>
              </p:cNvSpPr>
              <p:nvPr/>
            </p:nvSpPr>
            <p:spPr bwMode="auto">
              <a:xfrm>
                <a:off x="130" y="2166"/>
                <a:ext cx="255"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5</a:t>
                </a:r>
              </a:p>
            </p:txBody>
          </p:sp>
        </p:grpSp>
        <p:grpSp>
          <p:nvGrpSpPr>
            <p:cNvPr id="39240" name="Group 223"/>
            <p:cNvGrpSpPr>
              <a:grpSpLocks/>
            </p:cNvGrpSpPr>
            <p:nvPr/>
          </p:nvGrpSpPr>
          <p:grpSpPr bwMode="auto">
            <a:xfrm>
              <a:off x="2728" y="1089"/>
              <a:ext cx="145" cy="155"/>
              <a:chOff x="130" y="2166"/>
              <a:chExt cx="255" cy="276"/>
            </a:xfrm>
          </p:grpSpPr>
          <p:pic>
            <p:nvPicPr>
              <p:cNvPr id="39298" name="Picture 224" descr="4色珠（青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 y="2205"/>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99" name="Text Box 225"/>
              <p:cNvSpPr txBox="1">
                <a:spLocks noChangeArrowheads="1"/>
              </p:cNvSpPr>
              <p:nvPr/>
            </p:nvSpPr>
            <p:spPr bwMode="auto">
              <a:xfrm>
                <a:off x="130" y="2166"/>
                <a:ext cx="255"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4</a:t>
                </a:r>
              </a:p>
            </p:txBody>
          </p:sp>
        </p:grpSp>
        <p:grpSp>
          <p:nvGrpSpPr>
            <p:cNvPr id="39241" name="Group 226"/>
            <p:cNvGrpSpPr>
              <a:grpSpLocks/>
            </p:cNvGrpSpPr>
            <p:nvPr/>
          </p:nvGrpSpPr>
          <p:grpSpPr bwMode="auto">
            <a:xfrm>
              <a:off x="2733" y="1345"/>
              <a:ext cx="145" cy="155"/>
              <a:chOff x="130" y="2166"/>
              <a:chExt cx="255" cy="276"/>
            </a:xfrm>
          </p:grpSpPr>
          <p:pic>
            <p:nvPicPr>
              <p:cNvPr id="39296" name="Picture 227" descr="4色珠（青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 y="2205"/>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97" name="Text Box 228"/>
              <p:cNvSpPr txBox="1">
                <a:spLocks noChangeArrowheads="1"/>
              </p:cNvSpPr>
              <p:nvPr/>
            </p:nvSpPr>
            <p:spPr bwMode="auto">
              <a:xfrm>
                <a:off x="130" y="2166"/>
                <a:ext cx="255"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6</a:t>
                </a:r>
              </a:p>
            </p:txBody>
          </p:sp>
        </p:grpSp>
        <p:grpSp>
          <p:nvGrpSpPr>
            <p:cNvPr id="39242" name="Group 229"/>
            <p:cNvGrpSpPr>
              <a:grpSpLocks/>
            </p:cNvGrpSpPr>
            <p:nvPr/>
          </p:nvGrpSpPr>
          <p:grpSpPr bwMode="auto">
            <a:xfrm>
              <a:off x="2727" y="1465"/>
              <a:ext cx="145" cy="155"/>
              <a:chOff x="130" y="2166"/>
              <a:chExt cx="255" cy="276"/>
            </a:xfrm>
          </p:grpSpPr>
          <p:pic>
            <p:nvPicPr>
              <p:cNvPr id="39294" name="Picture 230" descr="4色珠（青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 y="2205"/>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95" name="Text Box 231"/>
              <p:cNvSpPr txBox="1">
                <a:spLocks noChangeArrowheads="1"/>
              </p:cNvSpPr>
              <p:nvPr/>
            </p:nvSpPr>
            <p:spPr bwMode="auto">
              <a:xfrm>
                <a:off x="130" y="2166"/>
                <a:ext cx="255"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7</a:t>
                </a:r>
              </a:p>
            </p:txBody>
          </p:sp>
        </p:grpSp>
        <p:grpSp>
          <p:nvGrpSpPr>
            <p:cNvPr id="39243" name="Group 232"/>
            <p:cNvGrpSpPr>
              <a:grpSpLocks/>
            </p:cNvGrpSpPr>
            <p:nvPr/>
          </p:nvGrpSpPr>
          <p:grpSpPr bwMode="auto">
            <a:xfrm>
              <a:off x="2727" y="1592"/>
              <a:ext cx="145" cy="155"/>
              <a:chOff x="130" y="2166"/>
              <a:chExt cx="255" cy="276"/>
            </a:xfrm>
          </p:grpSpPr>
          <p:pic>
            <p:nvPicPr>
              <p:cNvPr id="39292" name="Picture 233" descr="4色珠（青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 y="2205"/>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93" name="Text Box 234"/>
              <p:cNvSpPr txBox="1">
                <a:spLocks noChangeArrowheads="1"/>
              </p:cNvSpPr>
              <p:nvPr/>
            </p:nvSpPr>
            <p:spPr bwMode="auto">
              <a:xfrm>
                <a:off x="130" y="2166"/>
                <a:ext cx="255"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8</a:t>
                </a:r>
              </a:p>
            </p:txBody>
          </p:sp>
        </p:grpSp>
        <p:grpSp>
          <p:nvGrpSpPr>
            <p:cNvPr id="39244" name="Group 235"/>
            <p:cNvGrpSpPr>
              <a:grpSpLocks/>
            </p:cNvGrpSpPr>
            <p:nvPr/>
          </p:nvGrpSpPr>
          <p:grpSpPr bwMode="auto">
            <a:xfrm>
              <a:off x="2727" y="1719"/>
              <a:ext cx="145" cy="155"/>
              <a:chOff x="130" y="2166"/>
              <a:chExt cx="255" cy="276"/>
            </a:xfrm>
          </p:grpSpPr>
          <p:pic>
            <p:nvPicPr>
              <p:cNvPr id="39290" name="Picture 236" descr="4色珠（青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 y="2205"/>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91" name="Text Box 237"/>
              <p:cNvSpPr txBox="1">
                <a:spLocks noChangeArrowheads="1"/>
              </p:cNvSpPr>
              <p:nvPr/>
            </p:nvSpPr>
            <p:spPr bwMode="auto">
              <a:xfrm>
                <a:off x="130" y="2166"/>
                <a:ext cx="255"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9</a:t>
                </a:r>
              </a:p>
            </p:txBody>
          </p:sp>
        </p:grpSp>
        <p:grpSp>
          <p:nvGrpSpPr>
            <p:cNvPr id="39245" name="Group 238"/>
            <p:cNvGrpSpPr>
              <a:grpSpLocks/>
            </p:cNvGrpSpPr>
            <p:nvPr/>
          </p:nvGrpSpPr>
          <p:grpSpPr bwMode="auto">
            <a:xfrm>
              <a:off x="2696" y="1846"/>
              <a:ext cx="204" cy="154"/>
              <a:chOff x="76" y="2168"/>
              <a:chExt cx="362" cy="270"/>
            </a:xfrm>
          </p:grpSpPr>
          <p:pic>
            <p:nvPicPr>
              <p:cNvPr id="39288" name="Picture 239" descr="4色珠（青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8" y="2205"/>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89" name="Text Box 240"/>
              <p:cNvSpPr txBox="1">
                <a:spLocks noChangeArrowheads="1"/>
              </p:cNvSpPr>
              <p:nvPr/>
            </p:nvSpPr>
            <p:spPr bwMode="auto">
              <a:xfrm>
                <a:off x="76" y="2168"/>
                <a:ext cx="362" cy="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10</a:t>
                </a:r>
              </a:p>
            </p:txBody>
          </p:sp>
        </p:grpSp>
        <p:grpSp>
          <p:nvGrpSpPr>
            <p:cNvPr id="39246" name="Group 241"/>
            <p:cNvGrpSpPr>
              <a:grpSpLocks/>
            </p:cNvGrpSpPr>
            <p:nvPr/>
          </p:nvGrpSpPr>
          <p:grpSpPr bwMode="auto">
            <a:xfrm>
              <a:off x="2706" y="1970"/>
              <a:ext cx="182" cy="155"/>
              <a:chOff x="95" y="2166"/>
              <a:chExt cx="321" cy="276"/>
            </a:xfrm>
          </p:grpSpPr>
          <p:pic>
            <p:nvPicPr>
              <p:cNvPr id="39286" name="Picture 242" descr="4色珠（青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 y="2205"/>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87" name="Text Box 243"/>
              <p:cNvSpPr txBox="1">
                <a:spLocks noChangeArrowheads="1"/>
              </p:cNvSpPr>
              <p:nvPr/>
            </p:nvSpPr>
            <p:spPr bwMode="auto">
              <a:xfrm>
                <a:off x="95" y="2166"/>
                <a:ext cx="321"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11</a:t>
                </a:r>
              </a:p>
            </p:txBody>
          </p:sp>
        </p:grpSp>
        <p:grpSp>
          <p:nvGrpSpPr>
            <p:cNvPr id="39247" name="Group 244"/>
            <p:cNvGrpSpPr>
              <a:grpSpLocks/>
            </p:cNvGrpSpPr>
            <p:nvPr/>
          </p:nvGrpSpPr>
          <p:grpSpPr bwMode="auto">
            <a:xfrm>
              <a:off x="2706" y="2146"/>
              <a:ext cx="182" cy="155"/>
              <a:chOff x="95" y="2166"/>
              <a:chExt cx="321" cy="276"/>
            </a:xfrm>
          </p:grpSpPr>
          <p:pic>
            <p:nvPicPr>
              <p:cNvPr id="39284" name="Picture 245" descr="4色珠（青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 y="2205"/>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85" name="Text Box 246"/>
              <p:cNvSpPr txBox="1">
                <a:spLocks noChangeArrowheads="1"/>
              </p:cNvSpPr>
              <p:nvPr/>
            </p:nvSpPr>
            <p:spPr bwMode="auto">
              <a:xfrm>
                <a:off x="95" y="2166"/>
                <a:ext cx="321"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12</a:t>
                </a:r>
              </a:p>
            </p:txBody>
          </p:sp>
        </p:grpSp>
        <p:grpSp>
          <p:nvGrpSpPr>
            <p:cNvPr id="39248" name="Group 247"/>
            <p:cNvGrpSpPr>
              <a:grpSpLocks/>
            </p:cNvGrpSpPr>
            <p:nvPr/>
          </p:nvGrpSpPr>
          <p:grpSpPr bwMode="auto">
            <a:xfrm>
              <a:off x="2706" y="2300"/>
              <a:ext cx="182" cy="155"/>
              <a:chOff x="95" y="2166"/>
              <a:chExt cx="321" cy="276"/>
            </a:xfrm>
          </p:grpSpPr>
          <p:pic>
            <p:nvPicPr>
              <p:cNvPr id="39282" name="Picture 248" descr="4色珠（青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 y="2205"/>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83" name="Text Box 249"/>
              <p:cNvSpPr txBox="1">
                <a:spLocks noChangeArrowheads="1"/>
              </p:cNvSpPr>
              <p:nvPr/>
            </p:nvSpPr>
            <p:spPr bwMode="auto">
              <a:xfrm>
                <a:off x="95" y="2166"/>
                <a:ext cx="321"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13</a:t>
                </a:r>
              </a:p>
            </p:txBody>
          </p:sp>
        </p:grpSp>
        <p:grpSp>
          <p:nvGrpSpPr>
            <p:cNvPr id="39249" name="Group 250"/>
            <p:cNvGrpSpPr>
              <a:grpSpLocks/>
            </p:cNvGrpSpPr>
            <p:nvPr/>
          </p:nvGrpSpPr>
          <p:grpSpPr bwMode="auto">
            <a:xfrm>
              <a:off x="2707" y="2556"/>
              <a:ext cx="182" cy="155"/>
              <a:chOff x="95" y="2166"/>
              <a:chExt cx="321" cy="276"/>
            </a:xfrm>
          </p:grpSpPr>
          <p:pic>
            <p:nvPicPr>
              <p:cNvPr id="39280" name="Picture 251" descr="4色珠（青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 y="2205"/>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81" name="Text Box 252"/>
              <p:cNvSpPr txBox="1">
                <a:spLocks noChangeArrowheads="1"/>
              </p:cNvSpPr>
              <p:nvPr/>
            </p:nvSpPr>
            <p:spPr bwMode="auto">
              <a:xfrm>
                <a:off x="95" y="2166"/>
                <a:ext cx="321"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15</a:t>
                </a:r>
              </a:p>
            </p:txBody>
          </p:sp>
        </p:grpSp>
        <p:grpSp>
          <p:nvGrpSpPr>
            <p:cNvPr id="39250" name="Group 253"/>
            <p:cNvGrpSpPr>
              <a:grpSpLocks/>
            </p:cNvGrpSpPr>
            <p:nvPr/>
          </p:nvGrpSpPr>
          <p:grpSpPr bwMode="auto">
            <a:xfrm>
              <a:off x="2706" y="2430"/>
              <a:ext cx="182" cy="155"/>
              <a:chOff x="95" y="2166"/>
              <a:chExt cx="321" cy="276"/>
            </a:xfrm>
          </p:grpSpPr>
          <p:pic>
            <p:nvPicPr>
              <p:cNvPr id="39278" name="Picture 254" descr="4色珠（青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 y="2205"/>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79" name="Text Box 255"/>
              <p:cNvSpPr txBox="1">
                <a:spLocks noChangeArrowheads="1"/>
              </p:cNvSpPr>
              <p:nvPr/>
            </p:nvSpPr>
            <p:spPr bwMode="auto">
              <a:xfrm>
                <a:off x="95" y="2166"/>
                <a:ext cx="321"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14</a:t>
                </a:r>
              </a:p>
            </p:txBody>
          </p:sp>
        </p:grpSp>
        <p:grpSp>
          <p:nvGrpSpPr>
            <p:cNvPr id="39251" name="Group 256"/>
            <p:cNvGrpSpPr>
              <a:grpSpLocks/>
            </p:cNvGrpSpPr>
            <p:nvPr/>
          </p:nvGrpSpPr>
          <p:grpSpPr bwMode="auto">
            <a:xfrm>
              <a:off x="2714" y="2679"/>
              <a:ext cx="182" cy="155"/>
              <a:chOff x="96" y="2166"/>
              <a:chExt cx="322" cy="276"/>
            </a:xfrm>
          </p:grpSpPr>
          <p:pic>
            <p:nvPicPr>
              <p:cNvPr id="39276" name="Picture 257" descr="4色珠（青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 y="2205"/>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77" name="Text Box 258"/>
              <p:cNvSpPr txBox="1">
                <a:spLocks noChangeArrowheads="1"/>
              </p:cNvSpPr>
              <p:nvPr/>
            </p:nvSpPr>
            <p:spPr bwMode="auto">
              <a:xfrm>
                <a:off x="96" y="2166"/>
                <a:ext cx="322"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16</a:t>
                </a:r>
              </a:p>
            </p:txBody>
          </p:sp>
        </p:grpSp>
        <p:grpSp>
          <p:nvGrpSpPr>
            <p:cNvPr id="39252" name="Group 259"/>
            <p:cNvGrpSpPr>
              <a:grpSpLocks/>
            </p:cNvGrpSpPr>
            <p:nvPr/>
          </p:nvGrpSpPr>
          <p:grpSpPr bwMode="auto">
            <a:xfrm>
              <a:off x="2707" y="2808"/>
              <a:ext cx="182" cy="155"/>
              <a:chOff x="95" y="2166"/>
              <a:chExt cx="321" cy="276"/>
            </a:xfrm>
          </p:grpSpPr>
          <p:pic>
            <p:nvPicPr>
              <p:cNvPr id="39274" name="Picture 260" descr="4色珠（青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 y="2205"/>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75" name="Text Box 261"/>
              <p:cNvSpPr txBox="1">
                <a:spLocks noChangeArrowheads="1"/>
              </p:cNvSpPr>
              <p:nvPr/>
            </p:nvSpPr>
            <p:spPr bwMode="auto">
              <a:xfrm>
                <a:off x="95" y="2166"/>
                <a:ext cx="321"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17</a:t>
                </a:r>
              </a:p>
            </p:txBody>
          </p:sp>
        </p:grpSp>
        <p:grpSp>
          <p:nvGrpSpPr>
            <p:cNvPr id="39253" name="Group 262"/>
            <p:cNvGrpSpPr>
              <a:grpSpLocks/>
            </p:cNvGrpSpPr>
            <p:nvPr/>
          </p:nvGrpSpPr>
          <p:grpSpPr bwMode="auto">
            <a:xfrm>
              <a:off x="2707" y="2951"/>
              <a:ext cx="182" cy="155"/>
              <a:chOff x="96" y="2166"/>
              <a:chExt cx="322" cy="276"/>
            </a:xfrm>
          </p:grpSpPr>
          <p:pic>
            <p:nvPicPr>
              <p:cNvPr id="39272" name="Picture 263" descr="4色珠（青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 y="2205"/>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73" name="Text Box 264"/>
              <p:cNvSpPr txBox="1">
                <a:spLocks noChangeArrowheads="1"/>
              </p:cNvSpPr>
              <p:nvPr/>
            </p:nvSpPr>
            <p:spPr bwMode="auto">
              <a:xfrm>
                <a:off x="96" y="2166"/>
                <a:ext cx="322"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18</a:t>
                </a:r>
              </a:p>
            </p:txBody>
          </p:sp>
        </p:grpSp>
        <p:grpSp>
          <p:nvGrpSpPr>
            <p:cNvPr id="39254" name="Group 265"/>
            <p:cNvGrpSpPr>
              <a:grpSpLocks/>
            </p:cNvGrpSpPr>
            <p:nvPr/>
          </p:nvGrpSpPr>
          <p:grpSpPr bwMode="auto">
            <a:xfrm>
              <a:off x="2707" y="3109"/>
              <a:ext cx="182" cy="155"/>
              <a:chOff x="96" y="2166"/>
              <a:chExt cx="322" cy="276"/>
            </a:xfrm>
          </p:grpSpPr>
          <p:pic>
            <p:nvPicPr>
              <p:cNvPr id="39270" name="Picture 266" descr="4色珠（青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 y="2205"/>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71" name="Text Box 267"/>
              <p:cNvSpPr txBox="1">
                <a:spLocks noChangeArrowheads="1"/>
              </p:cNvSpPr>
              <p:nvPr/>
            </p:nvSpPr>
            <p:spPr bwMode="auto">
              <a:xfrm>
                <a:off x="96" y="2166"/>
                <a:ext cx="322"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19</a:t>
                </a:r>
              </a:p>
            </p:txBody>
          </p:sp>
        </p:grpSp>
        <p:grpSp>
          <p:nvGrpSpPr>
            <p:cNvPr id="39255" name="Group 268"/>
            <p:cNvGrpSpPr>
              <a:grpSpLocks/>
            </p:cNvGrpSpPr>
            <p:nvPr/>
          </p:nvGrpSpPr>
          <p:grpSpPr bwMode="auto">
            <a:xfrm>
              <a:off x="2707" y="3393"/>
              <a:ext cx="182" cy="155"/>
              <a:chOff x="96" y="2166"/>
              <a:chExt cx="322" cy="276"/>
            </a:xfrm>
          </p:grpSpPr>
          <p:pic>
            <p:nvPicPr>
              <p:cNvPr id="39268" name="Picture 269" descr="4色珠（青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 y="2205"/>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69" name="Text Box 270"/>
              <p:cNvSpPr txBox="1">
                <a:spLocks noChangeArrowheads="1"/>
              </p:cNvSpPr>
              <p:nvPr/>
            </p:nvSpPr>
            <p:spPr bwMode="auto">
              <a:xfrm>
                <a:off x="96" y="2166"/>
                <a:ext cx="322"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21</a:t>
                </a:r>
              </a:p>
            </p:txBody>
          </p:sp>
        </p:grpSp>
        <p:grpSp>
          <p:nvGrpSpPr>
            <p:cNvPr id="39256" name="Group 271"/>
            <p:cNvGrpSpPr>
              <a:grpSpLocks/>
            </p:cNvGrpSpPr>
            <p:nvPr/>
          </p:nvGrpSpPr>
          <p:grpSpPr bwMode="auto">
            <a:xfrm>
              <a:off x="2707" y="3269"/>
              <a:ext cx="182" cy="155"/>
              <a:chOff x="96" y="2166"/>
              <a:chExt cx="322" cy="276"/>
            </a:xfrm>
          </p:grpSpPr>
          <p:pic>
            <p:nvPicPr>
              <p:cNvPr id="39266" name="Picture 272" descr="4色珠（青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 y="2205"/>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67" name="Text Box 273"/>
              <p:cNvSpPr txBox="1">
                <a:spLocks noChangeArrowheads="1"/>
              </p:cNvSpPr>
              <p:nvPr/>
            </p:nvSpPr>
            <p:spPr bwMode="auto">
              <a:xfrm>
                <a:off x="96" y="2166"/>
                <a:ext cx="322"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20</a:t>
                </a:r>
              </a:p>
            </p:txBody>
          </p:sp>
        </p:grpSp>
        <p:grpSp>
          <p:nvGrpSpPr>
            <p:cNvPr id="39257" name="Group 274"/>
            <p:cNvGrpSpPr>
              <a:grpSpLocks/>
            </p:cNvGrpSpPr>
            <p:nvPr/>
          </p:nvGrpSpPr>
          <p:grpSpPr bwMode="auto">
            <a:xfrm>
              <a:off x="2696" y="3524"/>
              <a:ext cx="204" cy="154"/>
              <a:chOff x="76" y="2170"/>
              <a:chExt cx="362" cy="268"/>
            </a:xfrm>
          </p:grpSpPr>
          <p:pic>
            <p:nvPicPr>
              <p:cNvPr id="39264" name="Picture 275" descr="4色珠（青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8" y="2205"/>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65" name="Text Box 276"/>
              <p:cNvSpPr txBox="1">
                <a:spLocks noChangeArrowheads="1"/>
              </p:cNvSpPr>
              <p:nvPr/>
            </p:nvSpPr>
            <p:spPr bwMode="auto">
              <a:xfrm>
                <a:off x="76" y="2170"/>
                <a:ext cx="362" cy="2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22</a:t>
                </a:r>
              </a:p>
            </p:txBody>
          </p:sp>
        </p:grpSp>
        <p:grpSp>
          <p:nvGrpSpPr>
            <p:cNvPr id="39258" name="Group 277"/>
            <p:cNvGrpSpPr>
              <a:grpSpLocks/>
            </p:cNvGrpSpPr>
            <p:nvPr/>
          </p:nvGrpSpPr>
          <p:grpSpPr bwMode="auto">
            <a:xfrm>
              <a:off x="2710" y="3649"/>
              <a:ext cx="182" cy="155"/>
              <a:chOff x="96" y="2166"/>
              <a:chExt cx="322" cy="276"/>
            </a:xfrm>
          </p:grpSpPr>
          <p:pic>
            <p:nvPicPr>
              <p:cNvPr id="39262" name="Picture 278" descr="4色珠（青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 y="2205"/>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63" name="Text Box 279"/>
              <p:cNvSpPr txBox="1">
                <a:spLocks noChangeArrowheads="1"/>
              </p:cNvSpPr>
              <p:nvPr/>
            </p:nvSpPr>
            <p:spPr bwMode="auto">
              <a:xfrm>
                <a:off x="96" y="2166"/>
                <a:ext cx="322"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23</a:t>
                </a:r>
              </a:p>
            </p:txBody>
          </p:sp>
        </p:grpSp>
        <p:grpSp>
          <p:nvGrpSpPr>
            <p:cNvPr id="39259" name="Group 280"/>
            <p:cNvGrpSpPr>
              <a:grpSpLocks/>
            </p:cNvGrpSpPr>
            <p:nvPr/>
          </p:nvGrpSpPr>
          <p:grpSpPr bwMode="auto">
            <a:xfrm>
              <a:off x="2707" y="3773"/>
              <a:ext cx="182" cy="155"/>
              <a:chOff x="96" y="2166"/>
              <a:chExt cx="322" cy="276"/>
            </a:xfrm>
          </p:grpSpPr>
          <p:pic>
            <p:nvPicPr>
              <p:cNvPr id="39260" name="Picture 281" descr="4色珠（青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 y="2205"/>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61" name="Text Box 282"/>
              <p:cNvSpPr txBox="1">
                <a:spLocks noChangeArrowheads="1"/>
              </p:cNvSpPr>
              <p:nvPr/>
            </p:nvSpPr>
            <p:spPr bwMode="auto">
              <a:xfrm>
                <a:off x="96" y="2166"/>
                <a:ext cx="322"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24</a:t>
                </a:r>
              </a:p>
            </p:txBody>
          </p:sp>
        </p:grpSp>
      </p:grpSp>
      <p:sp>
        <p:nvSpPr>
          <p:cNvPr id="39077" name="Text Box 283"/>
          <p:cNvSpPr txBox="1">
            <a:spLocks noChangeArrowheads="1"/>
          </p:cNvSpPr>
          <p:nvPr/>
        </p:nvSpPr>
        <p:spPr bwMode="auto">
          <a:xfrm>
            <a:off x="4406106" y="476250"/>
            <a:ext cx="226324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kumimoji="1" lang="en-US" altLang="ja-JP" sz="1400">
                <a:latin typeface="ＭＳ Ｐゴシック" charset="-128"/>
              </a:rPr>
              <a:t>&lt;</a:t>
            </a:r>
            <a:r>
              <a:rPr kumimoji="1" lang="ja-JP" altLang="en-US" sz="1400">
                <a:latin typeface="ＭＳ Ｐゴシック" charset="-128"/>
              </a:rPr>
              <a:t>生産会社；２５社</a:t>
            </a:r>
            <a:r>
              <a:rPr kumimoji="1" lang="en-US" altLang="ja-JP" sz="1400">
                <a:latin typeface="ＭＳ Ｐゴシック" charset="-128"/>
              </a:rPr>
              <a:t>&gt;</a:t>
            </a:r>
          </a:p>
        </p:txBody>
      </p:sp>
      <p:sp>
        <p:nvSpPr>
          <p:cNvPr id="39078" name="Text Box 284"/>
          <p:cNvSpPr txBox="1">
            <a:spLocks noChangeArrowheads="1"/>
          </p:cNvSpPr>
          <p:nvPr/>
        </p:nvSpPr>
        <p:spPr bwMode="auto">
          <a:xfrm>
            <a:off x="7761421" y="466725"/>
            <a:ext cx="218413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r" eaLnBrk="1" hangingPunct="1"/>
            <a:r>
              <a:rPr kumimoji="1" lang="en-US" altLang="ja-JP" sz="1400">
                <a:latin typeface="ＭＳ Ｐゴシック" charset="-128"/>
              </a:rPr>
              <a:t>&lt;</a:t>
            </a:r>
            <a:r>
              <a:rPr kumimoji="1" lang="ja-JP" altLang="en-US" sz="1400">
                <a:latin typeface="ＭＳ Ｐゴシック" charset="-128"/>
              </a:rPr>
              <a:t>統括・販売会社；２社</a:t>
            </a:r>
            <a:r>
              <a:rPr kumimoji="1" lang="en-US" altLang="ja-JP" sz="1400">
                <a:latin typeface="ＭＳ Ｐゴシック" charset="-128"/>
              </a:rPr>
              <a:t>&gt;</a:t>
            </a:r>
          </a:p>
        </p:txBody>
      </p:sp>
      <p:sp>
        <p:nvSpPr>
          <p:cNvPr id="39079" name="Text Box 285"/>
          <p:cNvSpPr txBox="1">
            <a:spLocks noChangeArrowheads="1"/>
          </p:cNvSpPr>
          <p:nvPr/>
        </p:nvSpPr>
        <p:spPr bwMode="auto">
          <a:xfrm>
            <a:off x="7911042" y="3429000"/>
            <a:ext cx="199495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kumimoji="1" lang="en-US" altLang="ja-JP" sz="1400">
                <a:latin typeface="ＭＳ Ｐゴシック" charset="-128"/>
              </a:rPr>
              <a:t>&lt;</a:t>
            </a:r>
            <a:r>
              <a:rPr kumimoji="1" lang="ja-JP" altLang="en-US" sz="1400">
                <a:latin typeface="ＭＳ Ｐゴシック" charset="-128"/>
              </a:rPr>
              <a:t>ｿﾌﾄｳｪｱ会社；１社</a:t>
            </a:r>
            <a:r>
              <a:rPr kumimoji="1" lang="en-US" altLang="ja-JP" sz="1400">
                <a:latin typeface="ＭＳ Ｐゴシック" charset="-128"/>
              </a:rPr>
              <a:t>&gt;</a:t>
            </a:r>
          </a:p>
        </p:txBody>
      </p:sp>
      <p:pic>
        <p:nvPicPr>
          <p:cNvPr id="39080" name="Picture 286" descr="中・韓国map1"/>
          <p:cNvPicPr>
            <a:picLocks noChangeAspect="1" noChangeArrowheads="1"/>
          </p:cNvPicPr>
          <p:nvPr/>
        </p:nvPicPr>
        <p:blipFill>
          <a:blip r:embed="rId7">
            <a:clrChange>
              <a:clrFrom>
                <a:srgbClr val="FFFFFF"/>
              </a:clrFrom>
              <a:clrTo>
                <a:srgbClr val="FFFFFF">
                  <a:alpha val="0"/>
                </a:srgbClr>
              </a:clrTo>
            </a:clrChange>
            <a:lum bright="-8000" contrast="10000"/>
            <a:extLst>
              <a:ext uri="{28A0092B-C50C-407E-A947-70E740481C1C}">
                <a14:useLocalDpi xmlns:a14="http://schemas.microsoft.com/office/drawing/2010/main" val="0"/>
              </a:ext>
            </a:extLst>
          </a:blip>
          <a:srcRect/>
          <a:stretch>
            <a:fillRect/>
          </a:stretch>
        </p:blipFill>
        <p:spPr bwMode="auto">
          <a:xfrm>
            <a:off x="0" y="836614"/>
            <a:ext cx="4378590" cy="4497387"/>
          </a:xfrm>
          <a:prstGeom prst="rect">
            <a:avLst/>
          </a:prstGeom>
          <a:noFill/>
          <a:ln>
            <a:noFill/>
          </a:ln>
          <a:effectLst>
            <a:outerShdw dist="35921" dir="2700000" algn="ctr" rotWithShape="0">
              <a:srgbClr val="E9EEF3">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081" name="Group 287"/>
          <p:cNvGrpSpPr>
            <a:grpSpLocks/>
          </p:cNvGrpSpPr>
          <p:nvPr/>
        </p:nvGrpSpPr>
        <p:grpSpPr bwMode="auto">
          <a:xfrm>
            <a:off x="1844056" y="2996523"/>
            <a:ext cx="312884" cy="245829"/>
            <a:chOff x="93" y="2169"/>
            <a:chExt cx="326" cy="270"/>
          </a:xfrm>
        </p:grpSpPr>
        <p:pic>
          <p:nvPicPr>
            <p:cNvPr id="39234" name="Picture 288" descr="4色珠（青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8" y="2205"/>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35" name="Text Box 289"/>
            <p:cNvSpPr txBox="1">
              <a:spLocks noChangeArrowheads="1"/>
            </p:cNvSpPr>
            <p:nvPr/>
          </p:nvSpPr>
          <p:spPr bwMode="auto">
            <a:xfrm>
              <a:off x="93" y="2169"/>
              <a:ext cx="326" cy="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22</a:t>
              </a:r>
            </a:p>
          </p:txBody>
        </p:sp>
      </p:grpSp>
      <p:grpSp>
        <p:nvGrpSpPr>
          <p:cNvPr id="39082" name="Group 290"/>
          <p:cNvGrpSpPr>
            <a:grpSpLocks/>
          </p:cNvGrpSpPr>
          <p:nvPr/>
        </p:nvGrpSpPr>
        <p:grpSpPr bwMode="auto">
          <a:xfrm>
            <a:off x="2113624" y="2017714"/>
            <a:ext cx="233892" cy="244475"/>
            <a:chOff x="832" y="479"/>
            <a:chExt cx="136" cy="151"/>
          </a:xfrm>
        </p:grpSpPr>
        <p:pic>
          <p:nvPicPr>
            <p:cNvPr id="39232" name="Picture 291" descr="4色珠（橙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0" y="503"/>
              <a:ext cx="100"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33" name="Text Box 292"/>
            <p:cNvSpPr txBox="1">
              <a:spLocks noChangeArrowheads="1"/>
            </p:cNvSpPr>
            <p:nvPr/>
          </p:nvSpPr>
          <p:spPr bwMode="auto">
            <a:xfrm>
              <a:off x="832" y="479"/>
              <a:ext cx="136" cy="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5</a:t>
              </a:r>
            </a:p>
          </p:txBody>
        </p:sp>
      </p:grpSp>
      <p:grpSp>
        <p:nvGrpSpPr>
          <p:cNvPr id="39083" name="Group 293"/>
          <p:cNvGrpSpPr>
            <a:grpSpLocks/>
          </p:cNvGrpSpPr>
          <p:nvPr/>
        </p:nvGrpSpPr>
        <p:grpSpPr bwMode="auto">
          <a:xfrm>
            <a:off x="975122" y="3716339"/>
            <a:ext cx="233892" cy="244475"/>
            <a:chOff x="832" y="479"/>
            <a:chExt cx="136" cy="151"/>
          </a:xfrm>
        </p:grpSpPr>
        <p:pic>
          <p:nvPicPr>
            <p:cNvPr id="39230" name="Picture 294" descr="4色珠（橙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0" y="503"/>
              <a:ext cx="100"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31" name="Text Box 295"/>
            <p:cNvSpPr txBox="1">
              <a:spLocks noChangeArrowheads="1"/>
            </p:cNvSpPr>
            <p:nvPr/>
          </p:nvSpPr>
          <p:spPr bwMode="auto">
            <a:xfrm>
              <a:off x="832" y="479"/>
              <a:ext cx="136" cy="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6</a:t>
              </a:r>
            </a:p>
          </p:txBody>
        </p:sp>
      </p:grpSp>
      <p:grpSp>
        <p:nvGrpSpPr>
          <p:cNvPr id="39084" name="Group 296"/>
          <p:cNvGrpSpPr>
            <a:grpSpLocks/>
          </p:cNvGrpSpPr>
          <p:nvPr/>
        </p:nvGrpSpPr>
        <p:grpSpPr bwMode="auto">
          <a:xfrm>
            <a:off x="1300528" y="3069548"/>
            <a:ext cx="248640" cy="245829"/>
            <a:chOff x="129" y="2664"/>
            <a:chExt cx="256" cy="270"/>
          </a:xfrm>
        </p:grpSpPr>
        <p:pic>
          <p:nvPicPr>
            <p:cNvPr id="39228" name="Picture 297" descr="4色珠（橙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 y="2704"/>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29" name="Text Box 298"/>
            <p:cNvSpPr txBox="1">
              <a:spLocks noChangeArrowheads="1"/>
            </p:cNvSpPr>
            <p:nvPr/>
          </p:nvSpPr>
          <p:spPr bwMode="auto">
            <a:xfrm>
              <a:off x="129" y="2664"/>
              <a:ext cx="256" cy="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7</a:t>
              </a:r>
            </a:p>
          </p:txBody>
        </p:sp>
      </p:grpSp>
      <p:sp>
        <p:nvSpPr>
          <p:cNvPr id="39085" name="Rectangle 299"/>
          <p:cNvSpPr>
            <a:spLocks noChangeArrowheads="1"/>
          </p:cNvSpPr>
          <p:nvPr/>
        </p:nvSpPr>
        <p:spPr bwMode="auto">
          <a:xfrm>
            <a:off x="116946" y="3571876"/>
            <a:ext cx="647613" cy="27764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marL="423863" indent="-423863" defTabSz="1400175">
              <a:spcBef>
                <a:spcPct val="0"/>
              </a:spcBef>
            </a:pPr>
            <a:r>
              <a:rPr kumimoji="1" lang="ja-JP" altLang="en-US" sz="1200" b="0">
                <a:latin typeface="ＭＳ Ｐゴシック" charset="-128"/>
              </a:rPr>
              <a:t>重慶市</a:t>
            </a:r>
          </a:p>
        </p:txBody>
      </p:sp>
      <p:grpSp>
        <p:nvGrpSpPr>
          <p:cNvPr id="39086" name="Group 300"/>
          <p:cNvGrpSpPr>
            <a:grpSpLocks/>
          </p:cNvGrpSpPr>
          <p:nvPr/>
        </p:nvGrpSpPr>
        <p:grpSpPr bwMode="auto">
          <a:xfrm>
            <a:off x="92869" y="5608639"/>
            <a:ext cx="1583929" cy="700087"/>
            <a:chOff x="54" y="3624"/>
            <a:chExt cx="921" cy="441"/>
          </a:xfrm>
        </p:grpSpPr>
        <p:grpSp>
          <p:nvGrpSpPr>
            <p:cNvPr id="39218" name="Group 301"/>
            <p:cNvGrpSpPr>
              <a:grpSpLocks/>
            </p:cNvGrpSpPr>
            <p:nvPr/>
          </p:nvGrpSpPr>
          <p:grpSpPr bwMode="auto">
            <a:xfrm>
              <a:off x="68" y="3624"/>
              <a:ext cx="907" cy="277"/>
              <a:chOff x="68" y="3624"/>
              <a:chExt cx="907" cy="277"/>
            </a:xfrm>
          </p:grpSpPr>
          <p:pic>
            <p:nvPicPr>
              <p:cNvPr id="39224" name="Picture 302" descr="4色珠（青ﾍﾞﾀ）"/>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 y="3642"/>
                <a:ext cx="9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225" name="Picture 303" descr="4色珠（橙ﾍﾞﾀ）"/>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 y="3786"/>
                <a:ext cx="9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26" name="Text Box 304"/>
              <p:cNvSpPr txBox="1">
                <a:spLocks noChangeArrowheads="1"/>
              </p:cNvSpPr>
              <p:nvPr/>
            </p:nvSpPr>
            <p:spPr bwMode="auto">
              <a:xfrm>
                <a:off x="124" y="3766"/>
                <a:ext cx="851"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kumimoji="1" lang="ja-JP" altLang="en-US" sz="800" b="0">
                    <a:latin typeface="ＭＳ Ｐゴシック" charset="-128"/>
                  </a:rPr>
                  <a:t>・・・統括・販売会社</a:t>
                </a:r>
              </a:p>
            </p:txBody>
          </p:sp>
          <p:sp>
            <p:nvSpPr>
              <p:cNvPr id="39227" name="Text Box 305"/>
              <p:cNvSpPr txBox="1">
                <a:spLocks noChangeArrowheads="1"/>
              </p:cNvSpPr>
              <p:nvPr/>
            </p:nvSpPr>
            <p:spPr bwMode="auto">
              <a:xfrm>
                <a:off x="117" y="3624"/>
                <a:ext cx="576"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kumimoji="1" lang="ja-JP" altLang="en-US" sz="800" b="0">
                    <a:latin typeface="ＭＳ Ｐゴシック" charset="-128"/>
                  </a:rPr>
                  <a:t>・・・生産会社</a:t>
                </a:r>
              </a:p>
            </p:txBody>
          </p:sp>
        </p:grpSp>
        <p:grpSp>
          <p:nvGrpSpPr>
            <p:cNvPr id="39219" name="Group 306"/>
            <p:cNvGrpSpPr>
              <a:grpSpLocks/>
            </p:cNvGrpSpPr>
            <p:nvPr/>
          </p:nvGrpSpPr>
          <p:grpSpPr bwMode="auto">
            <a:xfrm>
              <a:off x="54" y="3911"/>
              <a:ext cx="785" cy="154"/>
              <a:chOff x="54" y="3925"/>
              <a:chExt cx="785" cy="154"/>
            </a:xfrm>
          </p:grpSpPr>
          <p:grpSp>
            <p:nvGrpSpPr>
              <p:cNvPr id="39220" name="Group 307"/>
              <p:cNvGrpSpPr>
                <a:grpSpLocks/>
              </p:cNvGrpSpPr>
              <p:nvPr/>
            </p:nvGrpSpPr>
            <p:grpSpPr bwMode="auto">
              <a:xfrm>
                <a:off x="54" y="3925"/>
                <a:ext cx="132" cy="154"/>
                <a:chOff x="2608" y="3731"/>
                <a:chExt cx="160" cy="188"/>
              </a:xfrm>
            </p:grpSpPr>
            <p:pic>
              <p:nvPicPr>
                <p:cNvPr id="39222" name="Picture 308" descr="4色珠（緑2）"/>
                <p:cNvPicPr>
                  <a:picLocks noChangeAspect="1" noChangeArrowheads="1"/>
                </p:cNvPicPr>
                <p:nvPr/>
              </p:nvPicPr>
              <p:blipFill>
                <a:blip r:embed="rId12">
                  <a:lum bright="-8000" contrast="10000"/>
                  <a:extLst>
                    <a:ext uri="{28A0092B-C50C-407E-A947-70E740481C1C}">
                      <a14:useLocalDpi xmlns:a14="http://schemas.microsoft.com/office/drawing/2010/main" val="0"/>
                    </a:ext>
                  </a:extLst>
                </a:blip>
                <a:srcRect/>
                <a:stretch>
                  <a:fillRect/>
                </a:stretch>
              </p:blipFill>
              <p:spPr bwMode="auto">
                <a:xfrm>
                  <a:off x="2632" y="3766"/>
                  <a:ext cx="113" cy="113"/>
                </a:xfrm>
                <a:prstGeom prst="rect">
                  <a:avLst/>
                </a:prstGeom>
                <a:noFill/>
                <a:ln>
                  <a:noFill/>
                </a:ln>
                <a:effectLst>
                  <a:outerShdw dist="17961"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23" name="Text Box 309"/>
                <p:cNvSpPr txBox="1">
                  <a:spLocks noChangeArrowheads="1"/>
                </p:cNvSpPr>
                <p:nvPr/>
              </p:nvSpPr>
              <p:spPr bwMode="auto">
                <a:xfrm>
                  <a:off x="2608" y="3731"/>
                  <a:ext cx="160" cy="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endParaRPr kumimoji="1" lang="zh-CN" altLang="en-US" sz="1000">
                    <a:solidFill>
                      <a:schemeClr val="bg1"/>
                    </a:solidFill>
                    <a:latin typeface="ＭＳ Ｐゴシック" charset="-128"/>
                  </a:endParaRPr>
                </a:p>
              </p:txBody>
            </p:sp>
          </p:grpSp>
          <p:sp>
            <p:nvSpPr>
              <p:cNvPr id="39221" name="Text Box 310"/>
              <p:cNvSpPr txBox="1">
                <a:spLocks noChangeArrowheads="1"/>
              </p:cNvSpPr>
              <p:nvPr/>
            </p:nvSpPr>
            <p:spPr bwMode="auto">
              <a:xfrm>
                <a:off x="113" y="3929"/>
                <a:ext cx="726"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kumimoji="1" lang="ja-JP" altLang="en-US" sz="800" b="0">
                    <a:latin typeface="ＭＳ Ｐゴシック" charset="-128"/>
                  </a:rPr>
                  <a:t>・・・ソフトウェア会社</a:t>
                </a:r>
              </a:p>
            </p:txBody>
          </p:sp>
        </p:grpSp>
      </p:grpSp>
      <p:grpSp>
        <p:nvGrpSpPr>
          <p:cNvPr id="39087" name="Group 311"/>
          <p:cNvGrpSpPr>
            <a:grpSpLocks/>
          </p:cNvGrpSpPr>
          <p:nvPr/>
        </p:nvGrpSpPr>
        <p:grpSpPr bwMode="auto">
          <a:xfrm>
            <a:off x="116947" y="1704975"/>
            <a:ext cx="1793743" cy="1303338"/>
            <a:chOff x="68" y="1165"/>
            <a:chExt cx="1043" cy="821"/>
          </a:xfrm>
        </p:grpSpPr>
        <p:grpSp>
          <p:nvGrpSpPr>
            <p:cNvPr id="39172" name="Group 312"/>
            <p:cNvGrpSpPr>
              <a:grpSpLocks/>
            </p:cNvGrpSpPr>
            <p:nvPr/>
          </p:nvGrpSpPr>
          <p:grpSpPr bwMode="auto">
            <a:xfrm>
              <a:off x="756" y="1660"/>
              <a:ext cx="145" cy="155"/>
              <a:chOff x="130" y="2663"/>
              <a:chExt cx="255" cy="272"/>
            </a:xfrm>
          </p:grpSpPr>
          <p:pic>
            <p:nvPicPr>
              <p:cNvPr id="39216" name="Picture 313" descr="4色珠（橙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 y="2704"/>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17" name="Text Box 314"/>
              <p:cNvSpPr txBox="1">
                <a:spLocks noChangeArrowheads="1"/>
              </p:cNvSpPr>
              <p:nvPr/>
            </p:nvSpPr>
            <p:spPr bwMode="auto">
              <a:xfrm>
                <a:off x="130" y="2663"/>
                <a:ext cx="255"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1</a:t>
                </a:r>
              </a:p>
            </p:txBody>
          </p:sp>
        </p:grpSp>
        <p:grpSp>
          <p:nvGrpSpPr>
            <p:cNvPr id="39173" name="Group 315"/>
            <p:cNvGrpSpPr>
              <a:grpSpLocks/>
            </p:cNvGrpSpPr>
            <p:nvPr/>
          </p:nvGrpSpPr>
          <p:grpSpPr bwMode="auto">
            <a:xfrm>
              <a:off x="166" y="1165"/>
              <a:ext cx="711" cy="284"/>
              <a:chOff x="348" y="1385"/>
              <a:chExt cx="711" cy="279"/>
            </a:xfrm>
          </p:grpSpPr>
          <p:grpSp>
            <p:nvGrpSpPr>
              <p:cNvPr id="39179" name="Group 316"/>
              <p:cNvGrpSpPr>
                <a:grpSpLocks/>
              </p:cNvGrpSpPr>
              <p:nvPr/>
            </p:nvGrpSpPr>
            <p:grpSpPr bwMode="auto">
              <a:xfrm>
                <a:off x="914" y="1385"/>
                <a:ext cx="145" cy="153"/>
                <a:chOff x="130" y="2664"/>
                <a:chExt cx="255" cy="272"/>
              </a:xfrm>
            </p:grpSpPr>
            <p:pic>
              <p:nvPicPr>
                <p:cNvPr id="39214" name="Picture 317" descr="4色珠（橙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 y="2704"/>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15" name="Text Box 318"/>
                <p:cNvSpPr txBox="1">
                  <a:spLocks noChangeArrowheads="1"/>
                </p:cNvSpPr>
                <p:nvPr/>
              </p:nvSpPr>
              <p:spPr bwMode="auto">
                <a:xfrm>
                  <a:off x="130" y="2664"/>
                  <a:ext cx="255"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2</a:t>
                  </a:r>
                </a:p>
              </p:txBody>
            </p:sp>
          </p:grpSp>
          <p:grpSp>
            <p:nvGrpSpPr>
              <p:cNvPr id="39180" name="Group 319"/>
              <p:cNvGrpSpPr>
                <a:grpSpLocks/>
              </p:cNvGrpSpPr>
              <p:nvPr/>
            </p:nvGrpSpPr>
            <p:grpSpPr bwMode="auto">
              <a:xfrm>
                <a:off x="348" y="1393"/>
                <a:ext cx="618" cy="270"/>
                <a:chOff x="1049" y="304"/>
                <a:chExt cx="618" cy="270"/>
              </a:xfrm>
            </p:grpSpPr>
            <p:grpSp>
              <p:nvGrpSpPr>
                <p:cNvPr id="39184" name="Group 320"/>
                <p:cNvGrpSpPr>
                  <a:grpSpLocks/>
                </p:cNvGrpSpPr>
                <p:nvPr/>
              </p:nvGrpSpPr>
              <p:grpSpPr bwMode="auto">
                <a:xfrm>
                  <a:off x="1503" y="304"/>
                  <a:ext cx="145" cy="153"/>
                  <a:chOff x="130" y="2169"/>
                  <a:chExt cx="255" cy="272"/>
                </a:xfrm>
              </p:grpSpPr>
              <p:pic>
                <p:nvPicPr>
                  <p:cNvPr id="39212" name="Picture 321" descr="4色珠（青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 y="2205"/>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13" name="Text Box 322"/>
                  <p:cNvSpPr txBox="1">
                    <a:spLocks noChangeArrowheads="1"/>
                  </p:cNvSpPr>
                  <p:nvPr/>
                </p:nvSpPr>
                <p:spPr bwMode="auto">
                  <a:xfrm>
                    <a:off x="130" y="2169"/>
                    <a:ext cx="255"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5</a:t>
                    </a:r>
                  </a:p>
                </p:txBody>
              </p:sp>
            </p:grpSp>
            <p:grpSp>
              <p:nvGrpSpPr>
                <p:cNvPr id="39185" name="Group 323"/>
                <p:cNvGrpSpPr>
                  <a:grpSpLocks/>
                </p:cNvGrpSpPr>
                <p:nvPr/>
              </p:nvGrpSpPr>
              <p:grpSpPr bwMode="auto">
                <a:xfrm>
                  <a:off x="1049" y="304"/>
                  <a:ext cx="145" cy="153"/>
                  <a:chOff x="130" y="2169"/>
                  <a:chExt cx="255" cy="272"/>
                </a:xfrm>
              </p:grpSpPr>
              <p:pic>
                <p:nvPicPr>
                  <p:cNvPr id="39210" name="Picture 324" descr="4色珠（青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 y="2205"/>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11" name="Text Box 325"/>
                  <p:cNvSpPr txBox="1">
                    <a:spLocks noChangeArrowheads="1"/>
                  </p:cNvSpPr>
                  <p:nvPr/>
                </p:nvSpPr>
                <p:spPr bwMode="auto">
                  <a:xfrm>
                    <a:off x="130" y="2169"/>
                    <a:ext cx="255"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1</a:t>
                    </a:r>
                  </a:p>
                </p:txBody>
              </p:sp>
            </p:grpSp>
            <p:grpSp>
              <p:nvGrpSpPr>
                <p:cNvPr id="39186" name="Group 326"/>
                <p:cNvGrpSpPr>
                  <a:grpSpLocks/>
                </p:cNvGrpSpPr>
                <p:nvPr/>
              </p:nvGrpSpPr>
              <p:grpSpPr bwMode="auto">
                <a:xfrm>
                  <a:off x="1160" y="304"/>
                  <a:ext cx="145" cy="153"/>
                  <a:chOff x="130" y="2169"/>
                  <a:chExt cx="255" cy="272"/>
                </a:xfrm>
              </p:grpSpPr>
              <p:pic>
                <p:nvPicPr>
                  <p:cNvPr id="39208" name="Picture 327" descr="4色珠（青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 y="2205"/>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09" name="Text Box 328"/>
                  <p:cNvSpPr txBox="1">
                    <a:spLocks noChangeArrowheads="1"/>
                  </p:cNvSpPr>
                  <p:nvPr/>
                </p:nvSpPr>
                <p:spPr bwMode="auto">
                  <a:xfrm>
                    <a:off x="130" y="2169"/>
                    <a:ext cx="255"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2</a:t>
                    </a:r>
                  </a:p>
                </p:txBody>
              </p:sp>
            </p:grpSp>
            <p:grpSp>
              <p:nvGrpSpPr>
                <p:cNvPr id="39187" name="Group 329"/>
                <p:cNvGrpSpPr>
                  <a:grpSpLocks/>
                </p:cNvGrpSpPr>
                <p:nvPr/>
              </p:nvGrpSpPr>
              <p:grpSpPr bwMode="auto">
                <a:xfrm>
                  <a:off x="1274" y="304"/>
                  <a:ext cx="145" cy="153"/>
                  <a:chOff x="130" y="2169"/>
                  <a:chExt cx="255" cy="272"/>
                </a:xfrm>
              </p:grpSpPr>
              <p:pic>
                <p:nvPicPr>
                  <p:cNvPr id="39206" name="Picture 330" descr="4色珠（青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 y="2205"/>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07" name="Text Box 331"/>
                  <p:cNvSpPr txBox="1">
                    <a:spLocks noChangeArrowheads="1"/>
                  </p:cNvSpPr>
                  <p:nvPr/>
                </p:nvSpPr>
                <p:spPr bwMode="auto">
                  <a:xfrm>
                    <a:off x="130" y="2169"/>
                    <a:ext cx="255"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3</a:t>
                    </a:r>
                  </a:p>
                </p:txBody>
              </p:sp>
            </p:grpSp>
            <p:grpSp>
              <p:nvGrpSpPr>
                <p:cNvPr id="39188" name="Group 332"/>
                <p:cNvGrpSpPr>
                  <a:grpSpLocks/>
                </p:cNvGrpSpPr>
                <p:nvPr/>
              </p:nvGrpSpPr>
              <p:grpSpPr bwMode="auto">
                <a:xfrm>
                  <a:off x="1051" y="421"/>
                  <a:ext cx="145" cy="153"/>
                  <a:chOff x="130" y="2169"/>
                  <a:chExt cx="255" cy="272"/>
                </a:xfrm>
              </p:grpSpPr>
              <p:pic>
                <p:nvPicPr>
                  <p:cNvPr id="39204" name="Picture 333" descr="4色珠（青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 y="2205"/>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05" name="Text Box 334"/>
                  <p:cNvSpPr txBox="1">
                    <a:spLocks noChangeArrowheads="1"/>
                  </p:cNvSpPr>
                  <p:nvPr/>
                </p:nvSpPr>
                <p:spPr bwMode="auto">
                  <a:xfrm>
                    <a:off x="130" y="2169"/>
                    <a:ext cx="255"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6</a:t>
                    </a:r>
                  </a:p>
                </p:txBody>
              </p:sp>
            </p:grpSp>
            <p:grpSp>
              <p:nvGrpSpPr>
                <p:cNvPr id="39189" name="Group 335"/>
                <p:cNvGrpSpPr>
                  <a:grpSpLocks/>
                </p:cNvGrpSpPr>
                <p:nvPr/>
              </p:nvGrpSpPr>
              <p:grpSpPr bwMode="auto">
                <a:xfrm>
                  <a:off x="1162" y="421"/>
                  <a:ext cx="145" cy="153"/>
                  <a:chOff x="130" y="2169"/>
                  <a:chExt cx="255" cy="272"/>
                </a:xfrm>
              </p:grpSpPr>
              <p:pic>
                <p:nvPicPr>
                  <p:cNvPr id="39202" name="Picture 336" descr="4色珠（青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 y="2205"/>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03" name="Text Box 337"/>
                  <p:cNvSpPr txBox="1">
                    <a:spLocks noChangeArrowheads="1"/>
                  </p:cNvSpPr>
                  <p:nvPr/>
                </p:nvSpPr>
                <p:spPr bwMode="auto">
                  <a:xfrm>
                    <a:off x="130" y="2169"/>
                    <a:ext cx="255"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7</a:t>
                    </a:r>
                  </a:p>
                </p:txBody>
              </p:sp>
            </p:grpSp>
            <p:grpSp>
              <p:nvGrpSpPr>
                <p:cNvPr id="39190" name="Group 338"/>
                <p:cNvGrpSpPr>
                  <a:grpSpLocks/>
                </p:cNvGrpSpPr>
                <p:nvPr/>
              </p:nvGrpSpPr>
              <p:grpSpPr bwMode="auto">
                <a:xfrm>
                  <a:off x="1272" y="421"/>
                  <a:ext cx="145" cy="153"/>
                  <a:chOff x="130" y="2169"/>
                  <a:chExt cx="255" cy="272"/>
                </a:xfrm>
              </p:grpSpPr>
              <p:pic>
                <p:nvPicPr>
                  <p:cNvPr id="39200" name="Picture 339" descr="4色珠（青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 y="2205"/>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01" name="Text Box 340"/>
                  <p:cNvSpPr txBox="1">
                    <a:spLocks noChangeArrowheads="1"/>
                  </p:cNvSpPr>
                  <p:nvPr/>
                </p:nvSpPr>
                <p:spPr bwMode="auto">
                  <a:xfrm>
                    <a:off x="130" y="2169"/>
                    <a:ext cx="255"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8</a:t>
                    </a:r>
                  </a:p>
                </p:txBody>
              </p:sp>
            </p:grpSp>
            <p:grpSp>
              <p:nvGrpSpPr>
                <p:cNvPr id="39191" name="Group 341"/>
                <p:cNvGrpSpPr>
                  <a:grpSpLocks/>
                </p:cNvGrpSpPr>
                <p:nvPr/>
              </p:nvGrpSpPr>
              <p:grpSpPr bwMode="auto">
                <a:xfrm>
                  <a:off x="1383" y="421"/>
                  <a:ext cx="145" cy="153"/>
                  <a:chOff x="130" y="2169"/>
                  <a:chExt cx="255" cy="272"/>
                </a:xfrm>
              </p:grpSpPr>
              <p:pic>
                <p:nvPicPr>
                  <p:cNvPr id="39198" name="Picture 342" descr="4色珠（青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 y="2205"/>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199" name="Text Box 343"/>
                  <p:cNvSpPr txBox="1">
                    <a:spLocks noChangeArrowheads="1"/>
                  </p:cNvSpPr>
                  <p:nvPr/>
                </p:nvSpPr>
                <p:spPr bwMode="auto">
                  <a:xfrm>
                    <a:off x="130" y="2169"/>
                    <a:ext cx="255"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9</a:t>
                    </a:r>
                  </a:p>
                </p:txBody>
              </p:sp>
            </p:grpSp>
            <p:grpSp>
              <p:nvGrpSpPr>
                <p:cNvPr id="39192" name="Group 344"/>
                <p:cNvGrpSpPr>
                  <a:grpSpLocks/>
                </p:cNvGrpSpPr>
                <p:nvPr/>
              </p:nvGrpSpPr>
              <p:grpSpPr bwMode="auto">
                <a:xfrm>
                  <a:off x="1485" y="421"/>
                  <a:ext cx="182" cy="153"/>
                  <a:chOff x="96" y="2169"/>
                  <a:chExt cx="322" cy="272"/>
                </a:xfrm>
              </p:grpSpPr>
              <p:pic>
                <p:nvPicPr>
                  <p:cNvPr id="39196" name="Picture 345" descr="4色珠（青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 y="2205"/>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197" name="Text Box 346"/>
                  <p:cNvSpPr txBox="1">
                    <a:spLocks noChangeArrowheads="1"/>
                  </p:cNvSpPr>
                  <p:nvPr/>
                </p:nvSpPr>
                <p:spPr bwMode="auto">
                  <a:xfrm>
                    <a:off x="96" y="2169"/>
                    <a:ext cx="322"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10</a:t>
                    </a:r>
                  </a:p>
                </p:txBody>
              </p:sp>
            </p:grpSp>
            <p:grpSp>
              <p:nvGrpSpPr>
                <p:cNvPr id="39193" name="Group 347"/>
                <p:cNvGrpSpPr>
                  <a:grpSpLocks/>
                </p:cNvGrpSpPr>
                <p:nvPr/>
              </p:nvGrpSpPr>
              <p:grpSpPr bwMode="auto">
                <a:xfrm>
                  <a:off x="1391" y="304"/>
                  <a:ext cx="145" cy="153"/>
                  <a:chOff x="130" y="2169"/>
                  <a:chExt cx="255" cy="272"/>
                </a:xfrm>
              </p:grpSpPr>
              <p:pic>
                <p:nvPicPr>
                  <p:cNvPr id="39194" name="Picture 348" descr="4色珠（青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 y="2205"/>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195" name="Text Box 349"/>
                  <p:cNvSpPr txBox="1">
                    <a:spLocks noChangeArrowheads="1"/>
                  </p:cNvSpPr>
                  <p:nvPr/>
                </p:nvSpPr>
                <p:spPr bwMode="auto">
                  <a:xfrm>
                    <a:off x="130" y="2169"/>
                    <a:ext cx="255"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4</a:t>
                    </a:r>
                  </a:p>
                </p:txBody>
              </p:sp>
            </p:grpSp>
          </p:grpSp>
          <p:grpSp>
            <p:nvGrpSpPr>
              <p:cNvPr id="39181" name="Group 350"/>
              <p:cNvGrpSpPr>
                <a:grpSpLocks/>
              </p:cNvGrpSpPr>
              <p:nvPr/>
            </p:nvGrpSpPr>
            <p:grpSpPr bwMode="auto">
              <a:xfrm>
                <a:off x="913" y="1511"/>
                <a:ext cx="145" cy="153"/>
                <a:chOff x="130" y="2664"/>
                <a:chExt cx="255" cy="272"/>
              </a:xfrm>
            </p:grpSpPr>
            <p:pic>
              <p:nvPicPr>
                <p:cNvPr id="39182" name="Picture 351" descr="4色珠（橙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 y="2704"/>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183" name="Text Box 352"/>
                <p:cNvSpPr txBox="1">
                  <a:spLocks noChangeArrowheads="1"/>
                </p:cNvSpPr>
                <p:nvPr/>
              </p:nvSpPr>
              <p:spPr bwMode="auto">
                <a:xfrm>
                  <a:off x="130" y="2664"/>
                  <a:ext cx="255"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9</a:t>
                  </a:r>
                </a:p>
              </p:txBody>
            </p:sp>
          </p:grpSp>
        </p:grpSp>
        <p:sp>
          <p:nvSpPr>
            <p:cNvPr id="39174" name="Oval 353"/>
            <p:cNvSpPr>
              <a:spLocks noChangeArrowheads="1"/>
            </p:cNvSpPr>
            <p:nvPr/>
          </p:nvSpPr>
          <p:spPr bwMode="auto">
            <a:xfrm>
              <a:off x="612" y="1616"/>
              <a:ext cx="499" cy="339"/>
            </a:xfrm>
            <a:prstGeom prst="ellipse">
              <a:avLst/>
            </a:prstGeom>
            <a:noFill/>
            <a:ln w="1905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9175" name="Rectangle 354"/>
            <p:cNvSpPr>
              <a:spLocks noChangeArrowheads="1"/>
            </p:cNvSpPr>
            <p:nvPr/>
          </p:nvSpPr>
          <p:spPr bwMode="auto">
            <a:xfrm>
              <a:off x="68" y="1570"/>
              <a:ext cx="600" cy="1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marL="423863" indent="-423863" defTabSz="1400175">
                <a:spcBef>
                  <a:spcPct val="0"/>
                </a:spcBef>
              </a:pPr>
              <a:r>
                <a:rPr kumimoji="1" lang="ja-JP" altLang="en-US" sz="1200" b="0">
                  <a:latin typeface="ＭＳ Ｐゴシック" charset="-128"/>
                </a:rPr>
                <a:t>北京・天津市</a:t>
              </a:r>
            </a:p>
          </p:txBody>
        </p:sp>
        <p:grpSp>
          <p:nvGrpSpPr>
            <p:cNvPr id="39176" name="Group 355"/>
            <p:cNvGrpSpPr>
              <a:grpSpLocks/>
            </p:cNvGrpSpPr>
            <p:nvPr/>
          </p:nvGrpSpPr>
          <p:grpSpPr bwMode="auto">
            <a:xfrm>
              <a:off x="873" y="1362"/>
              <a:ext cx="181" cy="624"/>
              <a:chOff x="918" y="1353"/>
              <a:chExt cx="181" cy="624"/>
            </a:xfrm>
          </p:grpSpPr>
          <p:sp>
            <p:nvSpPr>
              <p:cNvPr id="39177" name="Freeform 356"/>
              <p:cNvSpPr>
                <a:spLocks/>
              </p:cNvSpPr>
              <p:nvPr/>
            </p:nvSpPr>
            <p:spPr bwMode="auto">
              <a:xfrm flipH="1">
                <a:off x="921" y="1353"/>
                <a:ext cx="90" cy="507"/>
              </a:xfrm>
              <a:custGeom>
                <a:avLst/>
                <a:gdLst>
                  <a:gd name="T0" fmla="*/ 0 w 91"/>
                  <a:gd name="T1" fmla="*/ 16386 h 408"/>
                  <a:gd name="T2" fmla="*/ 0 w 91"/>
                  <a:gd name="T3" fmla="*/ 0 h 408"/>
                  <a:gd name="T4" fmla="*/ 74 w 91"/>
                  <a:gd name="T5" fmla="*/ 0 h 408"/>
                  <a:gd name="T6" fmla="*/ 0 60000 65536"/>
                  <a:gd name="T7" fmla="*/ 0 60000 65536"/>
                  <a:gd name="T8" fmla="*/ 0 60000 65536"/>
                </a:gdLst>
                <a:ahLst/>
                <a:cxnLst>
                  <a:cxn ang="T6">
                    <a:pos x="T0" y="T1"/>
                  </a:cxn>
                  <a:cxn ang="T7">
                    <a:pos x="T2" y="T3"/>
                  </a:cxn>
                  <a:cxn ang="T8">
                    <a:pos x="T4" y="T5"/>
                  </a:cxn>
                </a:cxnLst>
                <a:rect l="0" t="0" r="r" b="b"/>
                <a:pathLst>
                  <a:path w="91" h="408">
                    <a:moveTo>
                      <a:pt x="0" y="408"/>
                    </a:moveTo>
                    <a:lnTo>
                      <a:pt x="0" y="0"/>
                    </a:lnTo>
                    <a:lnTo>
                      <a:pt x="91" y="0"/>
                    </a:lnTo>
                  </a:path>
                </a:pathLst>
              </a:custGeom>
              <a:noFill/>
              <a:ln w="9525" cap="flat" cmpd="sng">
                <a:solidFill>
                  <a:srgbClr val="5F5F5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39178" name="Text Box 357"/>
              <p:cNvSpPr txBox="1">
                <a:spLocks noChangeArrowheads="1"/>
              </p:cNvSpPr>
              <p:nvPr/>
            </p:nvSpPr>
            <p:spPr bwMode="auto">
              <a:xfrm>
                <a:off x="918" y="1746"/>
                <a:ext cx="18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kumimoji="1" lang="ja-JP" altLang="en-US" b="0">
                    <a:solidFill>
                      <a:srgbClr val="5F5F5F"/>
                    </a:solidFill>
                    <a:latin typeface="ＭＳ Ｐゴシック" charset="-128"/>
                  </a:rPr>
                  <a:t>・</a:t>
                </a:r>
              </a:p>
            </p:txBody>
          </p:sp>
        </p:grpSp>
      </p:grpSp>
      <p:grpSp>
        <p:nvGrpSpPr>
          <p:cNvPr id="39088" name="Group 358"/>
          <p:cNvGrpSpPr>
            <a:grpSpLocks/>
          </p:cNvGrpSpPr>
          <p:nvPr/>
        </p:nvGrpSpPr>
        <p:grpSpPr bwMode="auto">
          <a:xfrm>
            <a:off x="1460720" y="4985659"/>
            <a:ext cx="312514" cy="245836"/>
            <a:chOff x="95" y="2169"/>
            <a:chExt cx="321" cy="271"/>
          </a:xfrm>
        </p:grpSpPr>
        <p:pic>
          <p:nvPicPr>
            <p:cNvPr id="39170" name="Picture 359" descr="4色珠（青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 y="2205"/>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171" name="Text Box 360"/>
            <p:cNvSpPr txBox="1">
              <a:spLocks noChangeArrowheads="1"/>
            </p:cNvSpPr>
            <p:nvPr/>
          </p:nvSpPr>
          <p:spPr bwMode="auto">
            <a:xfrm>
              <a:off x="95" y="2169"/>
              <a:ext cx="321" cy="2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16</a:t>
              </a:r>
            </a:p>
          </p:txBody>
        </p:sp>
      </p:grpSp>
      <p:grpSp>
        <p:nvGrpSpPr>
          <p:cNvPr id="39089" name="Group 361"/>
          <p:cNvGrpSpPr>
            <a:grpSpLocks/>
          </p:cNvGrpSpPr>
          <p:nvPr/>
        </p:nvGrpSpPr>
        <p:grpSpPr bwMode="auto">
          <a:xfrm>
            <a:off x="870144" y="4770438"/>
            <a:ext cx="313133" cy="246062"/>
            <a:chOff x="487" y="3072"/>
            <a:chExt cx="183" cy="155"/>
          </a:xfrm>
        </p:grpSpPr>
        <p:pic>
          <p:nvPicPr>
            <p:cNvPr id="39168" name="Picture 362" descr="4色珠（青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 y="3088"/>
              <a:ext cx="11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169" name="Text Box 363"/>
            <p:cNvSpPr txBox="1">
              <a:spLocks noChangeArrowheads="1"/>
            </p:cNvSpPr>
            <p:nvPr/>
          </p:nvSpPr>
          <p:spPr bwMode="auto">
            <a:xfrm>
              <a:off x="487" y="3072"/>
              <a:ext cx="183" cy="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19</a:t>
              </a:r>
            </a:p>
          </p:txBody>
        </p:sp>
      </p:grpSp>
      <p:grpSp>
        <p:nvGrpSpPr>
          <p:cNvPr id="39090" name="Group 364"/>
          <p:cNvGrpSpPr>
            <a:grpSpLocks/>
          </p:cNvGrpSpPr>
          <p:nvPr/>
        </p:nvGrpSpPr>
        <p:grpSpPr bwMode="auto">
          <a:xfrm>
            <a:off x="1109883" y="4693560"/>
            <a:ext cx="312514" cy="245829"/>
            <a:chOff x="95" y="2169"/>
            <a:chExt cx="321" cy="270"/>
          </a:xfrm>
        </p:grpSpPr>
        <p:pic>
          <p:nvPicPr>
            <p:cNvPr id="39166" name="Picture 365" descr="4色珠（青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 y="2205"/>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167" name="Text Box 366"/>
            <p:cNvSpPr txBox="1">
              <a:spLocks noChangeArrowheads="1"/>
            </p:cNvSpPr>
            <p:nvPr/>
          </p:nvSpPr>
          <p:spPr bwMode="auto">
            <a:xfrm>
              <a:off x="95" y="2169"/>
              <a:ext cx="321" cy="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18</a:t>
              </a:r>
            </a:p>
          </p:txBody>
        </p:sp>
      </p:grpSp>
      <p:grpSp>
        <p:nvGrpSpPr>
          <p:cNvPr id="39091" name="Group 367"/>
          <p:cNvGrpSpPr>
            <a:grpSpLocks/>
          </p:cNvGrpSpPr>
          <p:nvPr/>
        </p:nvGrpSpPr>
        <p:grpSpPr bwMode="auto">
          <a:xfrm>
            <a:off x="1628643" y="4986338"/>
            <a:ext cx="313001" cy="246062"/>
            <a:chOff x="947" y="3232"/>
            <a:chExt cx="182" cy="155"/>
          </a:xfrm>
        </p:grpSpPr>
        <p:pic>
          <p:nvPicPr>
            <p:cNvPr id="39164" name="Picture 368" descr="4色珠（青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7" y="3253"/>
              <a:ext cx="11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165" name="Text Box 369"/>
            <p:cNvSpPr txBox="1">
              <a:spLocks noChangeArrowheads="1"/>
            </p:cNvSpPr>
            <p:nvPr/>
          </p:nvSpPr>
          <p:spPr bwMode="auto">
            <a:xfrm>
              <a:off x="947" y="3232"/>
              <a:ext cx="182" cy="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17</a:t>
              </a:r>
            </a:p>
          </p:txBody>
        </p:sp>
      </p:grpSp>
      <p:grpSp>
        <p:nvGrpSpPr>
          <p:cNvPr id="39092" name="Group 370"/>
          <p:cNvGrpSpPr>
            <a:grpSpLocks/>
          </p:cNvGrpSpPr>
          <p:nvPr/>
        </p:nvGrpSpPr>
        <p:grpSpPr bwMode="auto">
          <a:xfrm>
            <a:off x="1030772" y="4550685"/>
            <a:ext cx="312514" cy="245829"/>
            <a:chOff x="95" y="2169"/>
            <a:chExt cx="321" cy="270"/>
          </a:xfrm>
        </p:grpSpPr>
        <p:pic>
          <p:nvPicPr>
            <p:cNvPr id="39162" name="Picture 371" descr="4色珠（青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 y="2205"/>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163" name="Text Box 372"/>
            <p:cNvSpPr txBox="1">
              <a:spLocks noChangeArrowheads="1"/>
            </p:cNvSpPr>
            <p:nvPr/>
          </p:nvSpPr>
          <p:spPr bwMode="auto">
            <a:xfrm>
              <a:off x="95" y="2169"/>
              <a:ext cx="321" cy="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15</a:t>
              </a:r>
            </a:p>
          </p:txBody>
        </p:sp>
      </p:grpSp>
      <p:sp>
        <p:nvSpPr>
          <p:cNvPr id="39093" name="Oval 373"/>
          <p:cNvSpPr>
            <a:spLocks noChangeArrowheads="1"/>
          </p:cNvSpPr>
          <p:nvPr/>
        </p:nvSpPr>
        <p:spPr bwMode="auto">
          <a:xfrm rot="20302090">
            <a:off x="581290" y="4532314"/>
            <a:ext cx="942446" cy="498475"/>
          </a:xfrm>
          <a:prstGeom prst="ellipse">
            <a:avLst/>
          </a:prstGeom>
          <a:noFill/>
          <a:ln w="1905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9094" name="Rectangle 374"/>
          <p:cNvSpPr>
            <a:spLocks noChangeArrowheads="1"/>
          </p:cNvSpPr>
          <p:nvPr/>
        </p:nvSpPr>
        <p:spPr bwMode="auto">
          <a:xfrm>
            <a:off x="350838" y="4437063"/>
            <a:ext cx="647613" cy="27764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marL="423863" indent="-423863" defTabSz="1400175">
              <a:spcBef>
                <a:spcPct val="0"/>
              </a:spcBef>
            </a:pPr>
            <a:r>
              <a:rPr kumimoji="1" lang="ja-JP" altLang="en-US" sz="1200" b="0">
                <a:latin typeface="ＭＳ Ｐゴシック" charset="-128"/>
              </a:rPr>
              <a:t>広東省</a:t>
            </a:r>
          </a:p>
        </p:txBody>
      </p:sp>
      <p:grpSp>
        <p:nvGrpSpPr>
          <p:cNvPr id="39095" name="Group 375"/>
          <p:cNvGrpSpPr>
            <a:grpSpLocks/>
          </p:cNvGrpSpPr>
          <p:nvPr/>
        </p:nvGrpSpPr>
        <p:grpSpPr bwMode="auto">
          <a:xfrm>
            <a:off x="975122" y="4652964"/>
            <a:ext cx="233892" cy="244475"/>
            <a:chOff x="832" y="479"/>
            <a:chExt cx="136" cy="151"/>
          </a:xfrm>
        </p:grpSpPr>
        <p:pic>
          <p:nvPicPr>
            <p:cNvPr id="39160" name="Picture 376" descr="4色珠（橙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0" y="503"/>
              <a:ext cx="100"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161" name="Text Box 377"/>
            <p:cNvSpPr txBox="1">
              <a:spLocks noChangeArrowheads="1"/>
            </p:cNvSpPr>
            <p:nvPr/>
          </p:nvSpPr>
          <p:spPr bwMode="auto">
            <a:xfrm>
              <a:off x="832" y="479"/>
              <a:ext cx="136" cy="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4</a:t>
              </a:r>
            </a:p>
          </p:txBody>
        </p:sp>
      </p:grpSp>
      <p:grpSp>
        <p:nvGrpSpPr>
          <p:cNvPr id="39096" name="Group 378"/>
          <p:cNvGrpSpPr>
            <a:grpSpLocks/>
          </p:cNvGrpSpPr>
          <p:nvPr/>
        </p:nvGrpSpPr>
        <p:grpSpPr bwMode="auto">
          <a:xfrm>
            <a:off x="975123" y="4724401"/>
            <a:ext cx="521096" cy="377825"/>
            <a:chOff x="567" y="3067"/>
            <a:chExt cx="303" cy="238"/>
          </a:xfrm>
        </p:grpSpPr>
        <p:sp>
          <p:nvSpPr>
            <p:cNvPr id="39157" name="Line 379"/>
            <p:cNvSpPr>
              <a:spLocks noChangeShapeType="1"/>
            </p:cNvSpPr>
            <p:nvPr/>
          </p:nvSpPr>
          <p:spPr bwMode="auto">
            <a:xfrm>
              <a:off x="657" y="3188"/>
              <a:ext cx="0" cy="115"/>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158" name="Line 380"/>
            <p:cNvSpPr>
              <a:spLocks noChangeShapeType="1"/>
            </p:cNvSpPr>
            <p:nvPr/>
          </p:nvSpPr>
          <p:spPr bwMode="auto">
            <a:xfrm>
              <a:off x="656" y="3305"/>
              <a:ext cx="214" cy="0"/>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159" name="Text Box 381"/>
            <p:cNvSpPr txBox="1">
              <a:spLocks noChangeArrowheads="1"/>
            </p:cNvSpPr>
            <p:nvPr/>
          </p:nvSpPr>
          <p:spPr bwMode="auto">
            <a:xfrm>
              <a:off x="567" y="3067"/>
              <a:ext cx="13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ja-JP" altLang="en-US" b="0">
                  <a:solidFill>
                    <a:srgbClr val="4D4D4D"/>
                  </a:solidFill>
                  <a:latin typeface="ＭＳ Ｐゴシック" charset="-128"/>
                </a:rPr>
                <a:t>・</a:t>
              </a:r>
            </a:p>
          </p:txBody>
        </p:sp>
      </p:grpSp>
      <p:grpSp>
        <p:nvGrpSpPr>
          <p:cNvPr id="39097" name="Group 382"/>
          <p:cNvGrpSpPr>
            <a:grpSpLocks/>
          </p:cNvGrpSpPr>
          <p:nvPr/>
        </p:nvGrpSpPr>
        <p:grpSpPr bwMode="auto">
          <a:xfrm>
            <a:off x="17817" y="3860124"/>
            <a:ext cx="312512" cy="245822"/>
            <a:chOff x="95" y="2169"/>
            <a:chExt cx="321" cy="269"/>
          </a:xfrm>
        </p:grpSpPr>
        <p:pic>
          <p:nvPicPr>
            <p:cNvPr id="39155" name="Picture 383" descr="4色珠（青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 y="2205"/>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156" name="Text Box 384"/>
            <p:cNvSpPr txBox="1">
              <a:spLocks noChangeArrowheads="1"/>
            </p:cNvSpPr>
            <p:nvPr/>
          </p:nvSpPr>
          <p:spPr bwMode="auto">
            <a:xfrm>
              <a:off x="95" y="2169"/>
              <a:ext cx="321" cy="2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23</a:t>
              </a:r>
            </a:p>
          </p:txBody>
        </p:sp>
      </p:grpSp>
      <p:grpSp>
        <p:nvGrpSpPr>
          <p:cNvPr id="39098" name="Group 385"/>
          <p:cNvGrpSpPr>
            <a:grpSpLocks/>
          </p:cNvGrpSpPr>
          <p:nvPr/>
        </p:nvGrpSpPr>
        <p:grpSpPr bwMode="auto">
          <a:xfrm>
            <a:off x="1840147" y="4491039"/>
            <a:ext cx="722434" cy="439737"/>
            <a:chOff x="1069" y="2920"/>
            <a:chExt cx="421" cy="277"/>
          </a:xfrm>
        </p:grpSpPr>
        <p:grpSp>
          <p:nvGrpSpPr>
            <p:cNvPr id="39151" name="Group 386"/>
            <p:cNvGrpSpPr>
              <a:grpSpLocks/>
            </p:cNvGrpSpPr>
            <p:nvPr/>
          </p:nvGrpSpPr>
          <p:grpSpPr bwMode="auto">
            <a:xfrm>
              <a:off x="1069" y="2920"/>
              <a:ext cx="182" cy="155"/>
              <a:chOff x="96" y="2168"/>
              <a:chExt cx="322" cy="271"/>
            </a:xfrm>
          </p:grpSpPr>
          <p:pic>
            <p:nvPicPr>
              <p:cNvPr id="39153" name="Picture 387" descr="4色珠（青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 y="2205"/>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154" name="Text Box 388"/>
              <p:cNvSpPr txBox="1">
                <a:spLocks noChangeArrowheads="1"/>
              </p:cNvSpPr>
              <p:nvPr/>
            </p:nvSpPr>
            <p:spPr bwMode="auto">
              <a:xfrm>
                <a:off x="96" y="2168"/>
                <a:ext cx="322" cy="2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24</a:t>
                </a:r>
              </a:p>
            </p:txBody>
          </p:sp>
        </p:grpSp>
        <p:sp>
          <p:nvSpPr>
            <p:cNvPr id="39152" name="Rectangle 389"/>
            <p:cNvSpPr>
              <a:spLocks noChangeArrowheads="1"/>
            </p:cNvSpPr>
            <p:nvPr/>
          </p:nvSpPr>
          <p:spPr bwMode="auto">
            <a:xfrm>
              <a:off x="1202" y="3022"/>
              <a:ext cx="288" cy="1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marL="423863" indent="-423863" defTabSz="1400175">
                <a:spcBef>
                  <a:spcPct val="0"/>
                </a:spcBef>
              </a:pPr>
              <a:r>
                <a:rPr kumimoji="1" lang="ja-JP" altLang="en-US" sz="1200" b="0">
                  <a:latin typeface="ＭＳ Ｐゴシック" charset="-128"/>
                </a:rPr>
                <a:t>台湾</a:t>
              </a:r>
            </a:p>
          </p:txBody>
        </p:sp>
      </p:grpSp>
      <p:grpSp>
        <p:nvGrpSpPr>
          <p:cNvPr id="39099" name="Group 390"/>
          <p:cNvGrpSpPr>
            <a:grpSpLocks/>
          </p:cNvGrpSpPr>
          <p:nvPr/>
        </p:nvGrpSpPr>
        <p:grpSpPr bwMode="auto">
          <a:xfrm>
            <a:off x="1686015" y="3890285"/>
            <a:ext cx="312512" cy="245829"/>
            <a:chOff x="95" y="2169"/>
            <a:chExt cx="321" cy="270"/>
          </a:xfrm>
        </p:grpSpPr>
        <p:pic>
          <p:nvPicPr>
            <p:cNvPr id="39149" name="Picture 391" descr="4色珠（青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 y="2205"/>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150" name="Text Box 392"/>
            <p:cNvSpPr txBox="1">
              <a:spLocks noChangeArrowheads="1"/>
            </p:cNvSpPr>
            <p:nvPr/>
          </p:nvSpPr>
          <p:spPr bwMode="auto">
            <a:xfrm>
              <a:off x="95" y="2169"/>
              <a:ext cx="321" cy="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20</a:t>
              </a:r>
            </a:p>
          </p:txBody>
        </p:sp>
      </p:grpSp>
      <p:grpSp>
        <p:nvGrpSpPr>
          <p:cNvPr id="39100" name="Group 393"/>
          <p:cNvGrpSpPr>
            <a:grpSpLocks/>
          </p:cNvGrpSpPr>
          <p:nvPr/>
        </p:nvGrpSpPr>
        <p:grpSpPr bwMode="auto">
          <a:xfrm>
            <a:off x="1697944" y="3572785"/>
            <a:ext cx="312738" cy="245829"/>
            <a:chOff x="96" y="2169"/>
            <a:chExt cx="324" cy="270"/>
          </a:xfrm>
        </p:grpSpPr>
        <p:pic>
          <p:nvPicPr>
            <p:cNvPr id="39147" name="Picture 394" descr="4色珠（青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8" y="2205"/>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148" name="Text Box 395"/>
            <p:cNvSpPr txBox="1">
              <a:spLocks noChangeArrowheads="1"/>
            </p:cNvSpPr>
            <p:nvPr/>
          </p:nvSpPr>
          <p:spPr bwMode="auto">
            <a:xfrm>
              <a:off x="96" y="2169"/>
              <a:ext cx="324" cy="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11</a:t>
              </a:r>
            </a:p>
          </p:txBody>
        </p:sp>
      </p:grpSp>
      <p:grpSp>
        <p:nvGrpSpPr>
          <p:cNvPr id="39101" name="Group 396"/>
          <p:cNvGrpSpPr>
            <a:grpSpLocks/>
          </p:cNvGrpSpPr>
          <p:nvPr/>
        </p:nvGrpSpPr>
        <p:grpSpPr bwMode="auto">
          <a:xfrm>
            <a:off x="1500277" y="3542623"/>
            <a:ext cx="312512" cy="245829"/>
            <a:chOff x="95" y="2169"/>
            <a:chExt cx="321" cy="270"/>
          </a:xfrm>
        </p:grpSpPr>
        <p:pic>
          <p:nvPicPr>
            <p:cNvPr id="39145" name="Picture 397" descr="4色珠（青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 y="2205"/>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146" name="Text Box 398"/>
            <p:cNvSpPr txBox="1">
              <a:spLocks noChangeArrowheads="1"/>
            </p:cNvSpPr>
            <p:nvPr/>
          </p:nvSpPr>
          <p:spPr bwMode="auto">
            <a:xfrm>
              <a:off x="95" y="2169"/>
              <a:ext cx="321" cy="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14</a:t>
              </a:r>
            </a:p>
          </p:txBody>
        </p:sp>
      </p:grpSp>
      <p:grpSp>
        <p:nvGrpSpPr>
          <p:cNvPr id="39102" name="Group 399"/>
          <p:cNvGrpSpPr>
            <a:grpSpLocks/>
          </p:cNvGrpSpPr>
          <p:nvPr/>
        </p:nvGrpSpPr>
        <p:grpSpPr bwMode="auto">
          <a:xfrm>
            <a:off x="1697944" y="3715661"/>
            <a:ext cx="312738" cy="245822"/>
            <a:chOff x="96" y="2169"/>
            <a:chExt cx="324" cy="269"/>
          </a:xfrm>
        </p:grpSpPr>
        <p:pic>
          <p:nvPicPr>
            <p:cNvPr id="39143" name="Picture 400" descr="4色珠（青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8" y="2205"/>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144" name="Text Box 401"/>
            <p:cNvSpPr txBox="1">
              <a:spLocks noChangeArrowheads="1"/>
            </p:cNvSpPr>
            <p:nvPr/>
          </p:nvSpPr>
          <p:spPr bwMode="auto">
            <a:xfrm>
              <a:off x="96" y="2169"/>
              <a:ext cx="324" cy="2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12</a:t>
              </a:r>
            </a:p>
          </p:txBody>
        </p:sp>
      </p:grpSp>
      <p:grpSp>
        <p:nvGrpSpPr>
          <p:cNvPr id="39103" name="Group 402"/>
          <p:cNvGrpSpPr>
            <a:grpSpLocks/>
          </p:cNvGrpSpPr>
          <p:nvPr/>
        </p:nvGrpSpPr>
        <p:grpSpPr bwMode="auto">
          <a:xfrm>
            <a:off x="1539723" y="3687086"/>
            <a:ext cx="312738" cy="245822"/>
            <a:chOff x="96" y="2169"/>
            <a:chExt cx="324" cy="269"/>
          </a:xfrm>
        </p:grpSpPr>
        <p:pic>
          <p:nvPicPr>
            <p:cNvPr id="39141" name="Picture 403" descr="4色珠（青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8" y="2205"/>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142" name="Text Box 404"/>
            <p:cNvSpPr txBox="1">
              <a:spLocks noChangeArrowheads="1"/>
            </p:cNvSpPr>
            <p:nvPr/>
          </p:nvSpPr>
          <p:spPr bwMode="auto">
            <a:xfrm>
              <a:off x="96" y="2169"/>
              <a:ext cx="324" cy="2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13</a:t>
              </a:r>
            </a:p>
          </p:txBody>
        </p:sp>
      </p:grpSp>
      <p:grpSp>
        <p:nvGrpSpPr>
          <p:cNvPr id="39104" name="Group 405"/>
          <p:cNvGrpSpPr>
            <a:grpSpLocks/>
          </p:cNvGrpSpPr>
          <p:nvPr/>
        </p:nvGrpSpPr>
        <p:grpSpPr bwMode="auto">
          <a:xfrm>
            <a:off x="2390509" y="3787775"/>
            <a:ext cx="668999" cy="249238"/>
            <a:chOff x="1440" y="2567"/>
            <a:chExt cx="389" cy="157"/>
          </a:xfrm>
        </p:grpSpPr>
        <p:grpSp>
          <p:nvGrpSpPr>
            <p:cNvPr id="39132" name="Group 406"/>
            <p:cNvGrpSpPr>
              <a:grpSpLocks/>
            </p:cNvGrpSpPr>
            <p:nvPr/>
          </p:nvGrpSpPr>
          <p:grpSpPr bwMode="auto">
            <a:xfrm>
              <a:off x="1440" y="2567"/>
              <a:ext cx="182" cy="155"/>
              <a:chOff x="96" y="2168"/>
              <a:chExt cx="322" cy="272"/>
            </a:xfrm>
          </p:grpSpPr>
          <p:pic>
            <p:nvPicPr>
              <p:cNvPr id="39139" name="Picture 407" descr="4色珠（青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 y="2205"/>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140" name="Text Box 408"/>
              <p:cNvSpPr txBox="1">
                <a:spLocks noChangeArrowheads="1"/>
              </p:cNvSpPr>
              <p:nvPr/>
            </p:nvSpPr>
            <p:spPr bwMode="auto">
              <a:xfrm>
                <a:off x="96" y="2168"/>
                <a:ext cx="322"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21</a:t>
                </a:r>
              </a:p>
            </p:txBody>
          </p:sp>
        </p:grpSp>
        <p:grpSp>
          <p:nvGrpSpPr>
            <p:cNvPr id="39133" name="Group 409"/>
            <p:cNvGrpSpPr>
              <a:grpSpLocks/>
            </p:cNvGrpSpPr>
            <p:nvPr/>
          </p:nvGrpSpPr>
          <p:grpSpPr bwMode="auto">
            <a:xfrm>
              <a:off x="1669" y="2568"/>
              <a:ext cx="160" cy="156"/>
              <a:chOff x="2608" y="3748"/>
              <a:chExt cx="160" cy="154"/>
            </a:xfrm>
          </p:grpSpPr>
          <p:pic>
            <p:nvPicPr>
              <p:cNvPr id="39137" name="Picture 410" descr="4色珠（緑2）"/>
              <p:cNvPicPr>
                <a:picLocks noChangeAspect="1" noChangeArrowheads="1"/>
              </p:cNvPicPr>
              <p:nvPr/>
            </p:nvPicPr>
            <p:blipFill>
              <a:blip r:embed="rId14">
                <a:lum bright="-8000" contrast="10000"/>
                <a:extLst>
                  <a:ext uri="{28A0092B-C50C-407E-A947-70E740481C1C}">
                    <a14:useLocalDpi xmlns:a14="http://schemas.microsoft.com/office/drawing/2010/main" val="0"/>
                  </a:ext>
                </a:extLst>
              </a:blip>
              <a:srcRect/>
              <a:stretch>
                <a:fillRect/>
              </a:stretch>
            </p:blipFill>
            <p:spPr bwMode="auto">
              <a:xfrm>
                <a:off x="2632" y="3766"/>
                <a:ext cx="113" cy="113"/>
              </a:xfrm>
              <a:prstGeom prst="rect">
                <a:avLst/>
              </a:prstGeom>
              <a:noFill/>
              <a:ln>
                <a:noFill/>
              </a:ln>
              <a:effectLst>
                <a:outerShdw dist="17961"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138" name="Text Box 411"/>
              <p:cNvSpPr txBox="1">
                <a:spLocks noChangeArrowheads="1"/>
              </p:cNvSpPr>
              <p:nvPr/>
            </p:nvSpPr>
            <p:spPr bwMode="auto">
              <a:xfrm>
                <a:off x="2608" y="3748"/>
                <a:ext cx="160"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1</a:t>
                </a:r>
              </a:p>
            </p:txBody>
          </p:sp>
        </p:grpSp>
        <p:grpSp>
          <p:nvGrpSpPr>
            <p:cNvPr id="39134" name="Group 412"/>
            <p:cNvGrpSpPr>
              <a:grpSpLocks/>
            </p:cNvGrpSpPr>
            <p:nvPr/>
          </p:nvGrpSpPr>
          <p:grpSpPr bwMode="auto">
            <a:xfrm>
              <a:off x="1564" y="2568"/>
              <a:ext cx="145" cy="155"/>
              <a:chOff x="1845" y="391"/>
              <a:chExt cx="145" cy="153"/>
            </a:xfrm>
          </p:grpSpPr>
          <p:pic>
            <p:nvPicPr>
              <p:cNvPr id="39135" name="Picture 413" descr="4色珠（橙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1" y="415"/>
                <a:ext cx="113"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136" name="Text Box 414"/>
              <p:cNvSpPr txBox="1">
                <a:spLocks noChangeArrowheads="1"/>
              </p:cNvSpPr>
              <p:nvPr/>
            </p:nvSpPr>
            <p:spPr bwMode="auto">
              <a:xfrm>
                <a:off x="1845" y="391"/>
                <a:ext cx="145" cy="1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3</a:t>
                </a:r>
              </a:p>
            </p:txBody>
          </p:sp>
        </p:grpSp>
      </p:grpSp>
      <p:grpSp>
        <p:nvGrpSpPr>
          <p:cNvPr id="39105" name="Group 415"/>
          <p:cNvGrpSpPr>
            <a:grpSpLocks/>
          </p:cNvGrpSpPr>
          <p:nvPr/>
        </p:nvGrpSpPr>
        <p:grpSpPr bwMode="auto">
          <a:xfrm>
            <a:off x="1790303" y="3711576"/>
            <a:ext cx="651801" cy="366713"/>
            <a:chOff x="1047" y="2432"/>
            <a:chExt cx="379" cy="231"/>
          </a:xfrm>
        </p:grpSpPr>
        <p:sp>
          <p:nvSpPr>
            <p:cNvPr id="39130" name="Line 416"/>
            <p:cNvSpPr>
              <a:spLocks noChangeShapeType="1"/>
            </p:cNvSpPr>
            <p:nvPr/>
          </p:nvSpPr>
          <p:spPr bwMode="auto">
            <a:xfrm>
              <a:off x="1153" y="2559"/>
              <a:ext cx="273" cy="0"/>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9131" name="Text Box 417"/>
            <p:cNvSpPr txBox="1">
              <a:spLocks noChangeArrowheads="1"/>
            </p:cNvSpPr>
            <p:nvPr/>
          </p:nvSpPr>
          <p:spPr bwMode="auto">
            <a:xfrm>
              <a:off x="1047" y="2432"/>
              <a:ext cx="22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ja-JP" altLang="en-US" b="0">
                  <a:solidFill>
                    <a:srgbClr val="4D4D4D"/>
                  </a:solidFill>
                  <a:latin typeface="ＭＳ Ｐゴシック" charset="-128"/>
                </a:rPr>
                <a:t>・</a:t>
              </a:r>
            </a:p>
          </p:txBody>
        </p:sp>
      </p:grpSp>
      <p:sp>
        <p:nvSpPr>
          <p:cNvPr id="39106" name="Oval 418"/>
          <p:cNvSpPr>
            <a:spLocks noChangeArrowheads="1"/>
          </p:cNvSpPr>
          <p:nvPr/>
        </p:nvSpPr>
        <p:spPr bwMode="auto">
          <a:xfrm rot="1014851">
            <a:off x="1466984" y="3549650"/>
            <a:ext cx="538294" cy="377825"/>
          </a:xfrm>
          <a:prstGeom prst="ellipse">
            <a:avLst/>
          </a:prstGeom>
          <a:noFill/>
          <a:ln w="1905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9107" name="Rectangle 419"/>
          <p:cNvSpPr>
            <a:spLocks noChangeArrowheads="1"/>
          </p:cNvSpPr>
          <p:nvPr/>
        </p:nvSpPr>
        <p:spPr bwMode="auto">
          <a:xfrm>
            <a:off x="1910689" y="3355975"/>
            <a:ext cx="705115" cy="2841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423863" indent="-423863" defTabSz="1400175">
              <a:spcBef>
                <a:spcPct val="0"/>
              </a:spcBef>
            </a:pPr>
            <a:r>
              <a:rPr kumimoji="1" lang="ja-JP" altLang="en-US" sz="1200" b="0">
                <a:latin typeface="ＭＳ Ｐゴシック" charset="-128"/>
              </a:rPr>
              <a:t>江蘇省</a:t>
            </a:r>
          </a:p>
        </p:txBody>
      </p:sp>
      <p:grpSp>
        <p:nvGrpSpPr>
          <p:cNvPr id="39108" name="Group 420"/>
          <p:cNvGrpSpPr>
            <a:grpSpLocks/>
          </p:cNvGrpSpPr>
          <p:nvPr/>
        </p:nvGrpSpPr>
        <p:grpSpPr bwMode="auto">
          <a:xfrm>
            <a:off x="8036603" y="2863851"/>
            <a:ext cx="249370" cy="246063"/>
            <a:chOff x="4672" y="1895"/>
            <a:chExt cx="145" cy="155"/>
          </a:xfrm>
        </p:grpSpPr>
        <p:pic>
          <p:nvPicPr>
            <p:cNvPr id="39128" name="Picture 421" descr="4色珠（橙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8" y="1920"/>
              <a:ext cx="113"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129" name="Text Box 422"/>
            <p:cNvSpPr txBox="1">
              <a:spLocks noChangeArrowheads="1"/>
            </p:cNvSpPr>
            <p:nvPr/>
          </p:nvSpPr>
          <p:spPr bwMode="auto">
            <a:xfrm>
              <a:off x="4672" y="1895"/>
              <a:ext cx="145" cy="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9</a:t>
              </a:r>
            </a:p>
          </p:txBody>
        </p:sp>
      </p:grpSp>
      <p:grpSp>
        <p:nvGrpSpPr>
          <p:cNvPr id="39109" name="Group 423"/>
          <p:cNvGrpSpPr>
            <a:grpSpLocks/>
          </p:cNvGrpSpPr>
          <p:nvPr/>
        </p:nvGrpSpPr>
        <p:grpSpPr bwMode="auto">
          <a:xfrm>
            <a:off x="209809" y="3859213"/>
            <a:ext cx="249370" cy="246062"/>
            <a:chOff x="1845" y="390"/>
            <a:chExt cx="145" cy="155"/>
          </a:xfrm>
        </p:grpSpPr>
        <p:pic>
          <p:nvPicPr>
            <p:cNvPr id="39126" name="Picture 424" descr="4色珠（橙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1" y="415"/>
              <a:ext cx="113"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127" name="Text Box 425"/>
            <p:cNvSpPr txBox="1">
              <a:spLocks noChangeArrowheads="1"/>
            </p:cNvSpPr>
            <p:nvPr/>
          </p:nvSpPr>
          <p:spPr bwMode="auto">
            <a:xfrm>
              <a:off x="1845" y="390"/>
              <a:ext cx="145" cy="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8</a:t>
              </a:r>
            </a:p>
          </p:txBody>
        </p:sp>
      </p:grpSp>
      <p:sp>
        <p:nvSpPr>
          <p:cNvPr id="39110" name="Rectangle 426"/>
          <p:cNvSpPr>
            <a:spLocks noChangeArrowheads="1"/>
          </p:cNvSpPr>
          <p:nvPr/>
        </p:nvSpPr>
        <p:spPr bwMode="auto">
          <a:xfrm>
            <a:off x="0" y="260350"/>
            <a:ext cx="339315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ja-JP" altLang="en-US" sz="2000" u="sng">
                <a:latin typeface="ＭＳ Ｐゴシック" charset="-128"/>
              </a:rPr>
              <a:t>中国拠点展開状況</a:t>
            </a:r>
          </a:p>
        </p:txBody>
      </p:sp>
      <p:sp>
        <p:nvSpPr>
          <p:cNvPr id="39111" name="Text Box 427"/>
          <p:cNvSpPr txBox="1">
            <a:spLocks noChangeArrowheads="1"/>
          </p:cNvSpPr>
          <p:nvPr/>
        </p:nvSpPr>
        <p:spPr bwMode="auto">
          <a:xfrm>
            <a:off x="1520296" y="1628776"/>
            <a:ext cx="1405070"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endParaRPr kumimoji="1" lang="zh-CN" altLang="en-US" sz="1000">
              <a:solidFill>
                <a:schemeClr val="bg1"/>
              </a:solidFill>
              <a:latin typeface="ＭＳ Ｐゴシック" charset="-128"/>
            </a:endParaRPr>
          </a:p>
        </p:txBody>
      </p:sp>
      <p:sp>
        <p:nvSpPr>
          <p:cNvPr id="39112" name="Text Box 428"/>
          <p:cNvSpPr txBox="1">
            <a:spLocks noChangeArrowheads="1"/>
          </p:cNvSpPr>
          <p:nvPr/>
        </p:nvSpPr>
        <p:spPr bwMode="auto">
          <a:xfrm>
            <a:off x="1676798" y="1412875"/>
            <a:ext cx="1716352" cy="3698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lnSpc>
                <a:spcPct val="90000"/>
              </a:lnSpc>
              <a:spcBef>
                <a:spcPct val="20000"/>
              </a:spcBef>
            </a:pPr>
            <a:r>
              <a:rPr kumimoji="1" lang="ja-JP" altLang="en-US" sz="900">
                <a:latin typeface="ＭＳ Ｐゴシック" charset="-128"/>
              </a:rPr>
              <a:t>天津富奥電装空調有限公司</a:t>
            </a:r>
            <a:endParaRPr kumimoji="1" lang="ja-JP" altLang="en-US" sz="900">
              <a:solidFill>
                <a:srgbClr val="000000"/>
              </a:solidFill>
              <a:latin typeface="ＭＳ Ｐゴシック" charset="-128"/>
            </a:endParaRPr>
          </a:p>
          <a:p>
            <a:pPr algn="ctr" eaLnBrk="1" hangingPunct="1">
              <a:lnSpc>
                <a:spcPct val="90000"/>
              </a:lnSpc>
              <a:spcBef>
                <a:spcPct val="20000"/>
              </a:spcBef>
            </a:pPr>
            <a:r>
              <a:rPr kumimoji="1" lang="ja-JP" altLang="en-US" sz="900">
                <a:solidFill>
                  <a:srgbClr val="000000"/>
                </a:solidFill>
                <a:latin typeface="ＭＳ Ｐゴシック" charset="-128"/>
              </a:rPr>
              <a:t>長春分公司</a:t>
            </a:r>
            <a:endParaRPr kumimoji="1" lang="ja-JP" altLang="en-US" sz="900">
              <a:solidFill>
                <a:schemeClr val="bg1"/>
              </a:solidFill>
              <a:latin typeface="ＭＳ Ｐゴシック" charset="-128"/>
            </a:endParaRPr>
          </a:p>
        </p:txBody>
      </p:sp>
      <p:sp>
        <p:nvSpPr>
          <p:cNvPr id="39113" name="Line 429"/>
          <p:cNvSpPr>
            <a:spLocks noChangeShapeType="1"/>
          </p:cNvSpPr>
          <p:nvPr/>
        </p:nvSpPr>
        <p:spPr bwMode="auto">
          <a:xfrm>
            <a:off x="2534973" y="836613"/>
            <a:ext cx="0" cy="2159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ja-JP" altLang="en-US"/>
          </a:p>
        </p:txBody>
      </p:sp>
      <p:sp>
        <p:nvSpPr>
          <p:cNvPr id="39114" name="Line 430"/>
          <p:cNvSpPr>
            <a:spLocks noChangeShapeType="1"/>
          </p:cNvSpPr>
          <p:nvPr/>
        </p:nvSpPr>
        <p:spPr bwMode="auto">
          <a:xfrm>
            <a:off x="2067190" y="1628775"/>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39115" name="Group 431"/>
          <p:cNvGrpSpPr>
            <a:grpSpLocks/>
          </p:cNvGrpSpPr>
          <p:nvPr/>
        </p:nvGrpSpPr>
        <p:grpSpPr bwMode="auto">
          <a:xfrm>
            <a:off x="1941972" y="2021798"/>
            <a:ext cx="248716" cy="245829"/>
            <a:chOff x="128" y="2169"/>
            <a:chExt cx="257" cy="270"/>
          </a:xfrm>
        </p:grpSpPr>
        <p:pic>
          <p:nvPicPr>
            <p:cNvPr id="39124" name="Picture 432" descr="4色珠（青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8" y="2205"/>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125" name="Text Box 433"/>
            <p:cNvSpPr txBox="1">
              <a:spLocks noChangeArrowheads="1"/>
            </p:cNvSpPr>
            <p:nvPr/>
          </p:nvSpPr>
          <p:spPr bwMode="auto">
            <a:xfrm>
              <a:off x="128" y="2169"/>
              <a:ext cx="257" cy="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1000">
                  <a:solidFill>
                    <a:schemeClr val="bg1"/>
                  </a:solidFill>
                  <a:latin typeface="ＭＳ Ｐゴシック" charset="-128"/>
                </a:rPr>
                <a:t>5</a:t>
              </a:r>
            </a:p>
          </p:txBody>
        </p:sp>
      </p:grpSp>
      <p:grpSp>
        <p:nvGrpSpPr>
          <p:cNvPr id="39116" name="Group 434"/>
          <p:cNvGrpSpPr>
            <a:grpSpLocks/>
          </p:cNvGrpSpPr>
          <p:nvPr/>
        </p:nvGrpSpPr>
        <p:grpSpPr bwMode="auto">
          <a:xfrm>
            <a:off x="4669698" y="6065168"/>
            <a:ext cx="300038" cy="230863"/>
            <a:chOff x="101" y="2178"/>
            <a:chExt cx="312" cy="253"/>
          </a:xfrm>
        </p:grpSpPr>
        <p:pic>
          <p:nvPicPr>
            <p:cNvPr id="39122" name="Picture 435" descr="4色珠（青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8" y="2205"/>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123" name="Text Box 436"/>
            <p:cNvSpPr txBox="1">
              <a:spLocks noChangeArrowheads="1"/>
            </p:cNvSpPr>
            <p:nvPr/>
          </p:nvSpPr>
          <p:spPr bwMode="auto">
            <a:xfrm>
              <a:off x="101" y="2178"/>
              <a:ext cx="312" cy="2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900">
                  <a:solidFill>
                    <a:schemeClr val="bg1"/>
                  </a:solidFill>
                  <a:latin typeface="ＭＳ Ｐゴシック" charset="-128"/>
                </a:rPr>
                <a:t>25</a:t>
              </a:r>
            </a:p>
          </p:txBody>
        </p:sp>
      </p:grpSp>
      <p:grpSp>
        <p:nvGrpSpPr>
          <p:cNvPr id="39117" name="Group 437"/>
          <p:cNvGrpSpPr>
            <a:grpSpLocks/>
          </p:cNvGrpSpPr>
          <p:nvPr/>
        </p:nvGrpSpPr>
        <p:grpSpPr bwMode="auto">
          <a:xfrm>
            <a:off x="2052212" y="3012406"/>
            <a:ext cx="299964" cy="230863"/>
            <a:chOff x="102" y="2178"/>
            <a:chExt cx="311" cy="253"/>
          </a:xfrm>
        </p:grpSpPr>
        <p:pic>
          <p:nvPicPr>
            <p:cNvPr id="39120" name="Picture 438" descr="4色珠（青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8" y="2205"/>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121" name="Text Box 439"/>
            <p:cNvSpPr txBox="1">
              <a:spLocks noChangeArrowheads="1"/>
            </p:cNvSpPr>
            <p:nvPr/>
          </p:nvSpPr>
          <p:spPr bwMode="auto">
            <a:xfrm>
              <a:off x="102" y="2178"/>
              <a:ext cx="311" cy="2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kumimoji="1" lang="en-US" altLang="ja-JP" sz="900">
                  <a:solidFill>
                    <a:schemeClr val="bg1"/>
                  </a:solidFill>
                  <a:latin typeface="ＭＳ Ｐゴシック" charset="-128"/>
                </a:rPr>
                <a:t>25</a:t>
              </a:r>
            </a:p>
          </p:txBody>
        </p:sp>
      </p:grpSp>
      <p:sp>
        <p:nvSpPr>
          <p:cNvPr id="263" name="正方形/長方形 262"/>
          <p:cNvSpPr/>
          <p:nvPr/>
        </p:nvSpPr>
        <p:spPr>
          <a:xfrm>
            <a:off x="4910006" y="5608638"/>
            <a:ext cx="3109383" cy="21431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64" name="正方形/長方形 263"/>
          <p:cNvSpPr/>
          <p:nvPr/>
        </p:nvSpPr>
        <p:spPr>
          <a:xfrm>
            <a:off x="8294556" y="1009651"/>
            <a:ext cx="1544373" cy="3540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3" name="スライド番号プレースホルダー 2"/>
          <p:cNvSpPr>
            <a:spLocks noGrp="1"/>
          </p:cNvSpPr>
          <p:nvPr>
            <p:ph type="sldNum" sz="quarter" idx="12"/>
          </p:nvPr>
        </p:nvSpPr>
        <p:spPr/>
        <p:txBody>
          <a:bodyPr/>
          <a:lstStyle/>
          <a:p>
            <a:pPr algn="r">
              <a:defRPr/>
            </a:pPr>
            <a:r>
              <a:rPr lang="en-US" altLang="zh-CN" dirty="0" smtClean="0">
                <a:solidFill>
                  <a:schemeClr val="bg1">
                    <a:lumMod val="50000"/>
                  </a:schemeClr>
                </a:solidFill>
              </a:rPr>
              <a:t>22</a:t>
            </a:r>
            <a:endParaRPr lang="zh-CN" altLang="en-US" dirty="0">
              <a:solidFill>
                <a:schemeClr val="bg1">
                  <a:lumMod val="50000"/>
                </a:schemeClr>
              </a:solidFill>
            </a:endParaRPr>
          </a:p>
        </p:txBody>
      </p:sp>
    </p:spTree>
    <p:extLst>
      <p:ext uri="{BB962C8B-B14F-4D97-AF65-F5344CB8AC3E}">
        <p14:creationId xmlns:p14="http://schemas.microsoft.com/office/powerpoint/2010/main" val="29075389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6B31914D-D319-48B1-B93C-892FDFA5249E}" type="slidenum">
              <a:rPr lang="zh-CN" altLang="en-US" smtClean="0"/>
              <a:pPr>
                <a:defRPr/>
              </a:pPr>
              <a:t>23</a:t>
            </a:fld>
            <a:endParaRPr lang="zh-CN" altLang="en-US"/>
          </a:p>
        </p:txBody>
      </p:sp>
      <p:sp>
        <p:nvSpPr>
          <p:cNvPr id="40962" name="Rectangle 2"/>
          <p:cNvSpPr>
            <a:spLocks noGrp="1"/>
          </p:cNvSpPr>
          <p:nvPr>
            <p:ph type="ctrTitle" idx="4294967295"/>
          </p:nvPr>
        </p:nvSpPr>
        <p:spPr>
          <a:xfrm>
            <a:off x="0" y="692150"/>
            <a:ext cx="5775325" cy="457200"/>
          </a:xfrm>
        </p:spPr>
        <p:txBody>
          <a:bodyPr/>
          <a:lstStyle/>
          <a:p>
            <a:pPr algn="l"/>
            <a:r>
              <a:rPr lang="zh-CN" altLang="en-US" sz="2400" b="1" dirty="0" smtClean="0">
                <a:ea typeface="Microsoft YaHei" pitchFamily="34" charset="-122"/>
              </a:rPr>
              <a:t>首钢集团概要</a:t>
            </a:r>
          </a:p>
        </p:txBody>
      </p:sp>
      <p:pic>
        <p:nvPicPr>
          <p:cNvPr id="409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24376"/>
            <a:ext cx="9906000"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9850" y="6437314"/>
            <a:ext cx="22288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5" name="Picture 5"/>
          <p:cNvPicPr>
            <a:picLocks noChangeAspect="1" noChangeArrowheads="1"/>
          </p:cNvPicPr>
          <p:nvPr/>
        </p:nvPicPr>
        <p:blipFill>
          <a:blip r:embed="rId4">
            <a:lum contrast="-36000"/>
            <a:extLst>
              <a:ext uri="{28A0092B-C50C-407E-A947-70E740481C1C}">
                <a14:useLocalDpi xmlns:a14="http://schemas.microsoft.com/office/drawing/2010/main" val="0"/>
              </a:ext>
            </a:extLst>
          </a:blip>
          <a:srcRect/>
          <a:stretch>
            <a:fillRect/>
          </a:stretch>
        </p:blipFill>
        <p:spPr bwMode="auto">
          <a:xfrm>
            <a:off x="7512050" y="381000"/>
            <a:ext cx="189865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6"/>
          <p:cNvSpPr>
            <a:spLocks noChangeArrowheads="1"/>
          </p:cNvSpPr>
          <p:nvPr/>
        </p:nvSpPr>
        <p:spPr bwMode="auto">
          <a:xfrm>
            <a:off x="1488860" y="1196975"/>
            <a:ext cx="6477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zh-CN" altLang="en-US" sz="1600" dirty="0" smtClean="0">
                <a:latin typeface="Microsoft YaHei" pitchFamily="34" charset="-122"/>
                <a:ea typeface="Microsoft YaHei" pitchFamily="34" charset="-122"/>
              </a:rPr>
              <a:t>公司</a:t>
            </a:r>
            <a:r>
              <a:rPr lang="ja-JP" altLang="en-US" sz="1600" dirty="0" smtClean="0">
                <a:latin typeface="Microsoft YaHei" pitchFamily="34" charset="-122"/>
                <a:ea typeface="Microsoft YaHei" pitchFamily="34" charset="-122"/>
              </a:rPr>
              <a:t>名称</a:t>
            </a:r>
            <a:r>
              <a:rPr lang="zh-CN" altLang="en-US" sz="1600" dirty="0" smtClean="0">
                <a:latin typeface="Microsoft YaHei" pitchFamily="34" charset="-122"/>
                <a:ea typeface="Microsoft YaHei" pitchFamily="34" charset="-122"/>
              </a:rPr>
              <a:t>：首钢集团</a:t>
            </a:r>
            <a:r>
              <a:rPr lang="ja-JP" altLang="en-US" sz="1600" dirty="0" smtClean="0">
                <a:latin typeface="Meiryo UI" pitchFamily="34" charset="-128"/>
                <a:ea typeface="Meiryo UI" pitchFamily="34" charset="-128"/>
                <a:cs typeface="Meiryo UI" pitchFamily="34" charset="-128"/>
              </a:rPr>
              <a:t> </a:t>
            </a:r>
            <a:endParaRPr lang="en-US" altLang="ja-JP" sz="1600" dirty="0" smtClean="0">
              <a:latin typeface="Meiryo UI" pitchFamily="34" charset="-128"/>
              <a:ea typeface="Meiryo UI" pitchFamily="34" charset="-128"/>
              <a:cs typeface="Meiryo UI" pitchFamily="34" charset="-128"/>
            </a:endParaRPr>
          </a:p>
          <a:p>
            <a:pPr>
              <a:spcBef>
                <a:spcPct val="0"/>
              </a:spcBef>
            </a:pPr>
            <a:endParaRPr lang="zh-CN" altLang="en-US" sz="1600" dirty="0">
              <a:latin typeface="Microsoft YaHei" pitchFamily="34" charset="-122"/>
              <a:ea typeface="Microsoft YaHei" pitchFamily="34" charset="-122"/>
            </a:endParaRPr>
          </a:p>
          <a:p>
            <a:pPr>
              <a:spcBef>
                <a:spcPct val="0"/>
              </a:spcBef>
            </a:pPr>
            <a:r>
              <a:rPr lang="zh-CN" altLang="en-US" sz="1600" dirty="0" smtClean="0">
                <a:latin typeface="Microsoft YaHei" pitchFamily="34" charset="-122"/>
                <a:ea typeface="Microsoft YaHei" pitchFamily="34" charset="-122"/>
              </a:rPr>
              <a:t>公司地址：</a:t>
            </a:r>
            <a:r>
              <a:rPr lang="zh-CN" altLang="en-US" sz="1600" dirty="0">
                <a:latin typeface="Microsoft YaHei" pitchFamily="34" charset="-122"/>
                <a:ea typeface="Microsoft YaHei" pitchFamily="34" charset="-122"/>
              </a:rPr>
              <a:t>北京市</a:t>
            </a:r>
            <a:r>
              <a:rPr lang="en-US" altLang="zh-CN" sz="1600" dirty="0">
                <a:latin typeface="Microsoft YaHei" pitchFamily="34" charset="-122"/>
                <a:ea typeface="Microsoft YaHei" pitchFamily="34" charset="-122"/>
              </a:rPr>
              <a:t>·</a:t>
            </a:r>
            <a:r>
              <a:rPr lang="zh-CN" altLang="en-US" sz="1600" dirty="0">
                <a:latin typeface="Microsoft YaHei" pitchFamily="34" charset="-122"/>
                <a:ea typeface="Microsoft YaHei" pitchFamily="34" charset="-122"/>
              </a:rPr>
              <a:t>石景山区 石景山路</a:t>
            </a:r>
            <a:r>
              <a:rPr lang="en-US" altLang="zh-CN" sz="1600" dirty="0" smtClean="0">
                <a:latin typeface="Microsoft YaHei" pitchFamily="34" charset="-122"/>
                <a:ea typeface="Microsoft YaHei" pitchFamily="34" charset="-122"/>
              </a:rPr>
              <a:t>68</a:t>
            </a:r>
            <a:r>
              <a:rPr lang="zh-CN" altLang="en-US" sz="1600" dirty="0" smtClean="0">
                <a:latin typeface="Microsoft YaHei" pitchFamily="34" charset="-122"/>
                <a:ea typeface="Microsoft YaHei" pitchFamily="34" charset="-122"/>
              </a:rPr>
              <a:t>号（总部）</a:t>
            </a:r>
            <a:r>
              <a:rPr lang="zh-CN" altLang="en-US" sz="1600" b="0" dirty="0" smtClean="0">
                <a:latin typeface="Microsoft YaHei" pitchFamily="34" charset="-122"/>
                <a:ea typeface="Microsoft YaHei" pitchFamily="34" charset="-122"/>
              </a:rPr>
              <a:t> </a:t>
            </a:r>
            <a:endParaRPr lang="zh-CN" altLang="en-US" sz="1600" b="0" dirty="0">
              <a:latin typeface="Microsoft YaHei" pitchFamily="34" charset="-122"/>
              <a:ea typeface="Microsoft YaHei" pitchFamily="34" charset="-122"/>
            </a:endParaRPr>
          </a:p>
          <a:p>
            <a:pPr>
              <a:spcBef>
                <a:spcPct val="0"/>
              </a:spcBef>
            </a:pPr>
            <a:endParaRPr lang="zh-CN" altLang="en-US" sz="1600" dirty="0">
              <a:latin typeface="Microsoft YaHei" pitchFamily="34" charset="-122"/>
              <a:ea typeface="Microsoft YaHei" pitchFamily="34" charset="-122"/>
            </a:endParaRPr>
          </a:p>
          <a:p>
            <a:pPr>
              <a:spcBef>
                <a:spcPct val="0"/>
              </a:spcBef>
            </a:pPr>
            <a:r>
              <a:rPr lang="zh-CN" altLang="en-US" sz="1600" dirty="0">
                <a:latin typeface="Microsoft YaHei" pitchFamily="34" charset="-122"/>
                <a:ea typeface="Microsoft YaHei" pitchFamily="34" charset="-122"/>
              </a:rPr>
              <a:t>成立</a:t>
            </a:r>
            <a:r>
              <a:rPr lang="ja-JP" altLang="en-US" sz="1600" dirty="0">
                <a:latin typeface="Microsoft YaHei" pitchFamily="34" charset="-122"/>
                <a:ea typeface="Microsoft YaHei" pitchFamily="34" charset="-122"/>
              </a:rPr>
              <a:t>時間</a:t>
            </a:r>
            <a:r>
              <a:rPr lang="zh-CN" altLang="en-US" sz="1600" dirty="0">
                <a:latin typeface="Microsoft YaHei" pitchFamily="34" charset="-122"/>
                <a:ea typeface="Microsoft YaHei" pitchFamily="34" charset="-122"/>
              </a:rPr>
              <a:t>：</a:t>
            </a:r>
            <a:r>
              <a:rPr lang="en-US" altLang="zh-CN" sz="1600" dirty="0">
                <a:latin typeface="Microsoft YaHei" pitchFamily="34" charset="-122"/>
                <a:ea typeface="Microsoft YaHei" pitchFamily="34" charset="-122"/>
              </a:rPr>
              <a:t>1919</a:t>
            </a:r>
            <a:r>
              <a:rPr lang="zh-CN" altLang="en-US" sz="1600" dirty="0">
                <a:latin typeface="Microsoft YaHei" pitchFamily="34" charset="-122"/>
                <a:ea typeface="Microsoft YaHei" pitchFamily="34" charset="-122"/>
              </a:rPr>
              <a:t>年</a:t>
            </a:r>
          </a:p>
          <a:p>
            <a:pPr>
              <a:spcBef>
                <a:spcPct val="0"/>
              </a:spcBef>
            </a:pPr>
            <a:endParaRPr lang="zh-CN" altLang="en-US" sz="1600" dirty="0">
              <a:latin typeface="Microsoft YaHei" pitchFamily="34" charset="-122"/>
              <a:ea typeface="Microsoft YaHei" pitchFamily="34" charset="-122"/>
            </a:endParaRPr>
          </a:p>
          <a:p>
            <a:pPr>
              <a:spcBef>
                <a:spcPct val="0"/>
              </a:spcBef>
            </a:pPr>
            <a:r>
              <a:rPr lang="ja-JP" altLang="en-US" sz="1600" dirty="0">
                <a:latin typeface="Microsoft YaHei" pitchFamily="34" charset="-122"/>
                <a:ea typeface="Microsoft YaHei" pitchFamily="34" charset="-122"/>
              </a:rPr>
              <a:t>社員総数</a:t>
            </a:r>
            <a:r>
              <a:rPr lang="zh-CN" altLang="en-US" sz="1600" dirty="0">
                <a:latin typeface="Microsoft YaHei" pitchFamily="34" charset="-122"/>
                <a:ea typeface="Microsoft YaHei" pitchFamily="34" charset="-122"/>
              </a:rPr>
              <a:t>：</a:t>
            </a:r>
            <a:r>
              <a:rPr lang="en-US" altLang="zh-CN" sz="1600" dirty="0">
                <a:latin typeface="Microsoft YaHei" pitchFamily="34" charset="-122"/>
                <a:ea typeface="Microsoft YaHei" pitchFamily="34" charset="-122"/>
              </a:rPr>
              <a:t>80</a:t>
            </a:r>
            <a:r>
              <a:rPr lang="en-US" altLang="ja-JP" sz="1600" dirty="0">
                <a:latin typeface="Microsoft YaHei" pitchFamily="34" charset="-122"/>
                <a:ea typeface="Microsoft YaHei" pitchFamily="34" charset="-122"/>
              </a:rPr>
              <a:t>,</a:t>
            </a:r>
            <a:r>
              <a:rPr lang="en-US" altLang="zh-CN" sz="1600" dirty="0">
                <a:latin typeface="Microsoft YaHei" pitchFamily="34" charset="-122"/>
                <a:ea typeface="Microsoft YaHei" pitchFamily="34" charset="-122"/>
              </a:rPr>
              <a:t>000</a:t>
            </a:r>
            <a:r>
              <a:rPr lang="zh-CN" altLang="en-US" sz="1600" dirty="0">
                <a:latin typeface="Microsoft YaHei" pitchFamily="34" charset="-122"/>
                <a:ea typeface="Microsoft YaHei" pitchFamily="34" charset="-122"/>
              </a:rPr>
              <a:t>人（</a:t>
            </a:r>
            <a:r>
              <a:rPr lang="en-US" altLang="zh-CN" sz="1600" dirty="0" smtClean="0">
                <a:latin typeface="Microsoft YaHei" pitchFamily="34" charset="-122"/>
                <a:ea typeface="Microsoft YaHei" pitchFamily="34" charset="-122"/>
              </a:rPr>
              <a:t>2016</a:t>
            </a:r>
            <a:r>
              <a:rPr lang="zh-CN" altLang="en-US" sz="1600" dirty="0" smtClean="0">
                <a:latin typeface="Microsoft YaHei" pitchFamily="34" charset="-122"/>
                <a:ea typeface="Microsoft YaHei" pitchFamily="34" charset="-122"/>
              </a:rPr>
              <a:t>年末</a:t>
            </a:r>
            <a:r>
              <a:rPr lang="zh-CN" altLang="en-US" sz="1600" dirty="0">
                <a:latin typeface="Microsoft YaHei" pitchFamily="34" charset="-122"/>
                <a:ea typeface="Microsoft YaHei" pitchFamily="34" charset="-122"/>
              </a:rPr>
              <a:t>）</a:t>
            </a:r>
          </a:p>
          <a:p>
            <a:pPr>
              <a:spcBef>
                <a:spcPct val="0"/>
              </a:spcBef>
            </a:pPr>
            <a:endParaRPr lang="zh-CN" altLang="en-US" sz="1600" dirty="0">
              <a:latin typeface="Microsoft YaHei" pitchFamily="34" charset="-122"/>
              <a:ea typeface="Microsoft YaHei" pitchFamily="34" charset="-122"/>
            </a:endParaRPr>
          </a:p>
          <a:p>
            <a:pPr>
              <a:spcBef>
                <a:spcPct val="0"/>
              </a:spcBef>
            </a:pPr>
            <a:r>
              <a:rPr lang="ja-JP" altLang="en-US" sz="1600" dirty="0">
                <a:latin typeface="Microsoft YaHei" pitchFamily="34" charset="-122"/>
                <a:ea typeface="Microsoft YaHei" pitchFamily="34" charset="-122"/>
              </a:rPr>
              <a:t>売上高</a:t>
            </a:r>
            <a:r>
              <a:rPr lang="zh-CN" altLang="en-US" sz="1600" dirty="0">
                <a:latin typeface="Microsoft YaHei" pitchFamily="34" charset="-122"/>
                <a:ea typeface="Microsoft YaHei" pitchFamily="34" charset="-122"/>
              </a:rPr>
              <a:t>：    </a:t>
            </a:r>
            <a:r>
              <a:rPr lang="en-US" altLang="zh-CN" sz="1600" dirty="0" smtClean="0">
                <a:latin typeface="Microsoft YaHei" pitchFamily="34" charset="-122"/>
                <a:ea typeface="Microsoft YaHei" pitchFamily="34" charset="-122"/>
              </a:rPr>
              <a:t>285</a:t>
            </a:r>
            <a:r>
              <a:rPr lang="ja-JP" altLang="en-US" sz="1600" dirty="0" smtClean="0">
                <a:latin typeface="Microsoft YaHei" pitchFamily="34" charset="-122"/>
                <a:ea typeface="Microsoft YaHei" pitchFamily="34" charset="-122"/>
              </a:rPr>
              <a:t>億</a:t>
            </a:r>
            <a:r>
              <a:rPr lang="ja-JP" altLang="en-US" sz="1600" dirty="0">
                <a:latin typeface="Microsoft YaHei" pitchFamily="34" charset="-122"/>
                <a:ea typeface="Microsoft YaHei" pitchFamily="34" charset="-122"/>
              </a:rPr>
              <a:t>ドル</a:t>
            </a:r>
            <a:r>
              <a:rPr lang="zh-CN" altLang="en-US" sz="1600" dirty="0">
                <a:latin typeface="Microsoft YaHei" pitchFamily="34" charset="-122"/>
                <a:ea typeface="Microsoft YaHei" pitchFamily="34" charset="-122"/>
              </a:rPr>
              <a:t>（</a:t>
            </a:r>
            <a:r>
              <a:rPr lang="en-US" altLang="zh-CN" sz="1600" dirty="0" smtClean="0">
                <a:latin typeface="Microsoft YaHei" pitchFamily="34" charset="-122"/>
                <a:ea typeface="Microsoft YaHei" pitchFamily="34" charset="-122"/>
              </a:rPr>
              <a:t>2017</a:t>
            </a:r>
            <a:r>
              <a:rPr lang="zh-CN" altLang="en-US" sz="1600" dirty="0" smtClean="0">
                <a:latin typeface="Microsoft YaHei" pitchFamily="34" charset="-122"/>
                <a:ea typeface="Microsoft YaHei" pitchFamily="34" charset="-122"/>
              </a:rPr>
              <a:t>年</a:t>
            </a:r>
            <a:r>
              <a:rPr lang="zh-CN" altLang="en-US" sz="1600" dirty="0">
                <a:latin typeface="Microsoft YaHei" pitchFamily="34" charset="-122"/>
                <a:ea typeface="Microsoft YaHei" pitchFamily="34" charset="-122"/>
              </a:rPr>
              <a:t>）</a:t>
            </a:r>
          </a:p>
          <a:p>
            <a:pPr>
              <a:spcBef>
                <a:spcPct val="0"/>
              </a:spcBef>
            </a:pPr>
            <a:endParaRPr lang="zh-CN" altLang="en-US" sz="1600" dirty="0">
              <a:latin typeface="Microsoft YaHei" pitchFamily="34" charset="-122"/>
              <a:ea typeface="Microsoft YaHei" pitchFamily="34" charset="-122"/>
            </a:endParaRPr>
          </a:p>
          <a:p>
            <a:pPr>
              <a:spcBef>
                <a:spcPct val="0"/>
              </a:spcBef>
            </a:pPr>
            <a:r>
              <a:rPr lang="zh-CN" altLang="en-US" sz="1600" dirty="0">
                <a:latin typeface="Microsoft YaHei" pitchFamily="34" charset="-122"/>
                <a:ea typeface="Microsoft YaHei" pitchFamily="34" charset="-122"/>
              </a:rPr>
              <a:t>董事</a:t>
            </a:r>
            <a:r>
              <a:rPr lang="ja-JP" altLang="en-US" sz="1600" dirty="0">
                <a:latin typeface="Microsoft YaHei" pitchFamily="34" charset="-122"/>
                <a:ea typeface="Microsoft YaHei" pitchFamily="34" charset="-122"/>
              </a:rPr>
              <a:t>長</a:t>
            </a:r>
            <a:r>
              <a:rPr lang="zh-CN" altLang="en-US" sz="1600" dirty="0">
                <a:latin typeface="Microsoft YaHei" pitchFamily="34" charset="-122"/>
                <a:ea typeface="Microsoft YaHei" pitchFamily="34" charset="-122"/>
              </a:rPr>
              <a:t>：   </a:t>
            </a:r>
            <a:r>
              <a:rPr lang="ja-JP" altLang="en-US" b="0" dirty="0"/>
              <a:t>靳</a:t>
            </a:r>
            <a:r>
              <a:rPr lang="ja-JP" altLang="en-US" dirty="0"/>
              <a:t>伟</a:t>
            </a:r>
            <a:endParaRPr lang="zh-CN" altLang="en-US" sz="1600" dirty="0">
              <a:latin typeface="Microsoft YaHei" pitchFamily="34" charset="-122"/>
            </a:endParaRPr>
          </a:p>
          <a:p>
            <a:pPr>
              <a:spcBef>
                <a:spcPct val="0"/>
              </a:spcBef>
            </a:pPr>
            <a:endParaRPr lang="zh-CN" altLang="en-US" sz="1600" dirty="0">
              <a:latin typeface="Microsoft YaHei" pitchFamily="34" charset="-122"/>
              <a:ea typeface="Microsoft YaHei" pitchFamily="34" charset="-122"/>
            </a:endParaRPr>
          </a:p>
          <a:p>
            <a:pPr>
              <a:spcBef>
                <a:spcPct val="0"/>
              </a:spcBef>
            </a:pPr>
            <a:r>
              <a:rPr lang="ja-JP" altLang="en-US" sz="1600" dirty="0">
                <a:latin typeface="Microsoft YaHei" pitchFamily="34" charset="-122"/>
                <a:ea typeface="Microsoft YaHei" pitchFamily="34" charset="-122"/>
              </a:rPr>
              <a:t>総経理</a:t>
            </a:r>
            <a:r>
              <a:rPr lang="zh-CN" altLang="en-US" sz="1600" dirty="0" smtClean="0">
                <a:latin typeface="Microsoft YaHei" pitchFamily="34" charset="-122"/>
                <a:ea typeface="Microsoft YaHei" pitchFamily="34" charset="-122"/>
              </a:rPr>
              <a:t>：   </a:t>
            </a:r>
            <a:r>
              <a:rPr lang="ja-JP" altLang="en-US" sz="1600" dirty="0" smtClean="0">
                <a:latin typeface="Microsoft YaHei" pitchFamily="34" charset="-122"/>
                <a:ea typeface="Microsoft YaHei" pitchFamily="34" charset="-122"/>
              </a:rPr>
              <a:t>張</a:t>
            </a:r>
            <a:r>
              <a:rPr lang="zh-CN" altLang="en-US" sz="1600" dirty="0">
                <a:latin typeface="Microsoft YaHei" pitchFamily="34" charset="-122"/>
                <a:ea typeface="Microsoft YaHei" pitchFamily="34" charset="-122"/>
              </a:rPr>
              <a:t>功焰 </a:t>
            </a:r>
          </a:p>
          <a:p>
            <a:pPr>
              <a:spcBef>
                <a:spcPct val="0"/>
              </a:spcBef>
            </a:pPr>
            <a:endParaRPr lang="zh-CN" altLang="en-US" sz="1600" dirty="0">
              <a:latin typeface="Microsoft YaHei" pitchFamily="34" charset="-122"/>
              <a:ea typeface="Microsoft YaHei" pitchFamily="34" charset="-122"/>
            </a:endParaRPr>
          </a:p>
          <a:p>
            <a:pPr>
              <a:spcBef>
                <a:spcPct val="0"/>
              </a:spcBef>
            </a:pPr>
            <a:r>
              <a:rPr lang="ja-JP" altLang="en-US" sz="1600" dirty="0">
                <a:latin typeface="Microsoft YaHei" pitchFamily="34" charset="-122"/>
                <a:ea typeface="Microsoft YaHei" pitchFamily="34" charset="-122"/>
              </a:rPr>
              <a:t>製品</a:t>
            </a:r>
            <a:r>
              <a:rPr lang="zh-CN" altLang="en-US" sz="1600" dirty="0">
                <a:latin typeface="Microsoft YaHei" pitchFamily="34" charset="-122"/>
                <a:ea typeface="Microsoft YaHei" pitchFamily="34" charset="-122"/>
              </a:rPr>
              <a:t>：      </a:t>
            </a:r>
            <a:r>
              <a:rPr lang="ja-JP" altLang="en-US" sz="1600" dirty="0">
                <a:latin typeface="Microsoft YaHei" pitchFamily="34" charset="-122"/>
                <a:ea typeface="Microsoft YaHei" pitchFamily="34" charset="-122"/>
              </a:rPr>
              <a:t>主力製品</a:t>
            </a:r>
            <a:r>
              <a:rPr lang="zh-CN" altLang="en-US" sz="1600" dirty="0">
                <a:latin typeface="Microsoft YaHei" pitchFamily="34" charset="-122"/>
                <a:ea typeface="Microsoft YaHei" pitchFamily="34" charset="-122"/>
              </a:rPr>
              <a:t>（</a:t>
            </a:r>
            <a:r>
              <a:rPr lang="ja-JP" altLang="en-US" sz="1600" dirty="0">
                <a:latin typeface="Microsoft YaHei" pitchFamily="34" charset="-122"/>
                <a:ea typeface="Microsoft YaHei" pitchFamily="34" charset="-122"/>
              </a:rPr>
              <a:t>鋼材</a:t>
            </a:r>
            <a:r>
              <a:rPr lang="zh-CN" altLang="en-US" sz="1600" dirty="0">
                <a:latin typeface="Microsoft YaHei" pitchFamily="34" charset="-122"/>
                <a:ea typeface="Microsoft YaHei" pitchFamily="34" charset="-122"/>
              </a:rPr>
              <a:t>）  </a:t>
            </a:r>
            <a:r>
              <a:rPr lang="en-US" altLang="zh-CN" sz="1600" dirty="0">
                <a:latin typeface="Microsoft YaHei" pitchFamily="34" charset="-122"/>
                <a:ea typeface="Microsoft YaHei" pitchFamily="34" charset="-122"/>
              </a:rPr>
              <a:t>9</a:t>
            </a:r>
            <a:r>
              <a:rPr lang="ja-JP" altLang="en-US" sz="1600" dirty="0">
                <a:latin typeface="Microsoft YaHei" pitchFamily="34" charset="-122"/>
                <a:ea typeface="Microsoft YaHei" pitchFamily="34" charset="-122"/>
              </a:rPr>
              <a:t>社</a:t>
            </a:r>
          </a:p>
          <a:p>
            <a:pPr>
              <a:spcBef>
                <a:spcPct val="0"/>
              </a:spcBef>
            </a:pPr>
            <a:r>
              <a:rPr lang="zh-CN" altLang="en-US" sz="1600" dirty="0">
                <a:latin typeface="Microsoft YaHei" pitchFamily="34" charset="-122"/>
                <a:ea typeface="Microsoft YaHei" pitchFamily="34" charset="-122"/>
              </a:rPr>
              <a:t>                非</a:t>
            </a:r>
            <a:r>
              <a:rPr lang="ja-JP" altLang="en-US" sz="1600" dirty="0">
                <a:latin typeface="Microsoft YaHei" pitchFamily="34" charset="-122"/>
                <a:ea typeface="Microsoft YaHei" pitchFamily="34" charset="-122"/>
              </a:rPr>
              <a:t>鋼製品</a:t>
            </a:r>
            <a:r>
              <a:rPr lang="zh-CN" altLang="en-US" sz="1600" dirty="0">
                <a:latin typeface="Microsoft YaHei" pitchFamily="34" charset="-122"/>
                <a:ea typeface="Microsoft YaHei" pitchFamily="34" charset="-122"/>
              </a:rPr>
              <a:t>           </a:t>
            </a:r>
            <a:r>
              <a:rPr lang="en-US" altLang="zh-CN" sz="1600" dirty="0">
                <a:latin typeface="Microsoft YaHei" pitchFamily="34" charset="-122"/>
                <a:ea typeface="Microsoft YaHei" pitchFamily="34" charset="-122"/>
              </a:rPr>
              <a:t>10</a:t>
            </a:r>
            <a:r>
              <a:rPr lang="ja-JP" altLang="en-US" sz="1600" dirty="0">
                <a:latin typeface="Microsoft YaHei" pitchFamily="34" charset="-122"/>
                <a:ea typeface="Microsoft YaHei" pitchFamily="34" charset="-122"/>
              </a:rPr>
              <a:t>社</a:t>
            </a:r>
            <a:r>
              <a:rPr lang="zh-CN" altLang="en-US" sz="1600" dirty="0">
                <a:latin typeface="Microsoft YaHei" pitchFamily="34" charset="-122"/>
                <a:ea typeface="Microsoft YaHei" pitchFamily="34" charset="-122"/>
              </a:rPr>
              <a:t>       </a:t>
            </a:r>
          </a:p>
          <a:p>
            <a:pPr>
              <a:spcBef>
                <a:spcPct val="0"/>
              </a:spcBef>
            </a:pPr>
            <a:endParaRPr lang="zh-CN" altLang="en-US" sz="1600" dirty="0">
              <a:latin typeface="Microsoft YaHei" pitchFamily="34" charset="-122"/>
              <a:ea typeface="Microsoft YaHei" pitchFamily="34" charset="-122"/>
            </a:endParaRPr>
          </a:p>
          <a:p>
            <a:pPr>
              <a:spcBef>
                <a:spcPct val="0"/>
              </a:spcBef>
            </a:pPr>
            <a:r>
              <a:rPr lang="ja-JP" altLang="en-US" sz="1600" dirty="0">
                <a:latin typeface="Microsoft YaHei" pitchFamily="34" charset="-122"/>
                <a:ea typeface="Microsoft YaHei" pitchFamily="34" charset="-122"/>
              </a:rPr>
              <a:t>国際地位</a:t>
            </a:r>
            <a:r>
              <a:rPr lang="zh-CN" altLang="en-US" sz="1600" dirty="0">
                <a:latin typeface="Microsoft YaHei" pitchFamily="34" charset="-122"/>
                <a:ea typeface="Microsoft YaHei" pitchFamily="34" charset="-122"/>
              </a:rPr>
              <a:t>：世界</a:t>
            </a:r>
            <a:r>
              <a:rPr lang="en-US" altLang="zh-CN" sz="1600" dirty="0">
                <a:latin typeface="Microsoft YaHei" pitchFamily="34" charset="-122"/>
                <a:ea typeface="Microsoft YaHei" pitchFamily="34" charset="-122"/>
              </a:rPr>
              <a:t>500</a:t>
            </a:r>
            <a:r>
              <a:rPr lang="zh-CN" altLang="en-US" sz="1600" dirty="0">
                <a:latin typeface="Microsoft YaHei" pitchFamily="34" charset="-122"/>
                <a:ea typeface="Microsoft YaHei" pitchFamily="34" charset="-122"/>
              </a:rPr>
              <a:t>强</a:t>
            </a:r>
            <a:r>
              <a:rPr lang="zh-CN" altLang="en-US" sz="1600" dirty="0" smtClean="0">
                <a:latin typeface="Microsoft YaHei" pitchFamily="34" charset="-122"/>
                <a:ea typeface="Microsoft YaHei" pitchFamily="34" charset="-122"/>
              </a:rPr>
              <a:t>第</a:t>
            </a:r>
            <a:r>
              <a:rPr lang="en-US" altLang="zh-CN" sz="1600" dirty="0" smtClean="0">
                <a:latin typeface="Microsoft YaHei" pitchFamily="34" charset="-122"/>
                <a:ea typeface="Microsoft YaHei" pitchFamily="34" charset="-122"/>
              </a:rPr>
              <a:t>489</a:t>
            </a:r>
            <a:r>
              <a:rPr lang="zh-CN" altLang="en-US" sz="1600" dirty="0" smtClean="0">
                <a:latin typeface="Microsoft YaHei" pitchFamily="34" charset="-122"/>
                <a:ea typeface="Microsoft YaHei" pitchFamily="34" charset="-122"/>
              </a:rPr>
              <a:t>位</a:t>
            </a:r>
            <a:r>
              <a:rPr lang="zh-CN" altLang="en-US" sz="1600" dirty="0">
                <a:latin typeface="Microsoft YaHei" pitchFamily="34" charset="-122"/>
                <a:ea typeface="Microsoft YaHei" pitchFamily="34" charset="-122"/>
              </a:rPr>
              <a:t>（</a:t>
            </a:r>
            <a:r>
              <a:rPr lang="en-US" altLang="zh-CN" sz="1600" dirty="0" smtClean="0">
                <a:latin typeface="Microsoft YaHei" pitchFamily="34" charset="-122"/>
                <a:ea typeface="Microsoft YaHei" pitchFamily="34" charset="-122"/>
              </a:rPr>
              <a:t>2016</a:t>
            </a:r>
            <a:r>
              <a:rPr lang="zh-CN" altLang="en-US" sz="1600" dirty="0" smtClean="0">
                <a:latin typeface="Microsoft YaHei" pitchFamily="34" charset="-122"/>
                <a:ea typeface="Microsoft YaHei" pitchFamily="34" charset="-122"/>
              </a:rPr>
              <a:t>年</a:t>
            </a:r>
            <a:r>
              <a:rPr lang="zh-CN" altLang="en-US" sz="1600" dirty="0">
                <a:latin typeface="Microsoft YaHei" pitchFamily="34" charset="-122"/>
                <a:ea typeface="Microsoft YaHei" pitchFamily="34" charset="-122"/>
              </a:rPr>
              <a:t>）</a:t>
            </a:r>
          </a:p>
          <a:p>
            <a:pPr>
              <a:spcBef>
                <a:spcPct val="0"/>
              </a:spcBef>
            </a:pPr>
            <a:r>
              <a:rPr lang="zh-CN" altLang="en-US" sz="1600" dirty="0">
                <a:latin typeface="Microsoft YaHei" pitchFamily="34" charset="-122"/>
                <a:ea typeface="Microsoft YaHei" pitchFamily="34" charset="-122"/>
              </a:rPr>
              <a:t>  </a:t>
            </a:r>
          </a:p>
          <a:p>
            <a:pPr>
              <a:spcBef>
                <a:spcPct val="0"/>
              </a:spcBef>
            </a:pPr>
            <a:endParaRPr lang="zh-CN" altLang="en-US" sz="1600" dirty="0">
              <a:latin typeface="Microsoft YaHei" pitchFamily="34" charset="-122"/>
              <a:ea typeface="Microsoft YaHei" pitchFamily="34" charset="-122"/>
            </a:endParaRPr>
          </a:p>
        </p:txBody>
      </p:sp>
    </p:spTree>
    <p:extLst>
      <p:ext uri="{BB962C8B-B14F-4D97-AF65-F5344CB8AC3E}">
        <p14:creationId xmlns:p14="http://schemas.microsoft.com/office/powerpoint/2010/main" val="15103082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24376"/>
            <a:ext cx="9906000"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7" name="Rectangle 3"/>
          <p:cNvSpPr>
            <a:spLocks noGrp="1"/>
          </p:cNvSpPr>
          <p:nvPr>
            <p:ph type="title"/>
          </p:nvPr>
        </p:nvSpPr>
        <p:spPr>
          <a:xfrm>
            <a:off x="495300" y="228600"/>
            <a:ext cx="8915400" cy="457200"/>
          </a:xfrm>
        </p:spPr>
        <p:txBody>
          <a:bodyPr/>
          <a:lstStyle/>
          <a:p>
            <a:pPr algn="l"/>
            <a:r>
              <a:rPr lang="ja-JP" altLang="en-US" sz="2400" b="1" smtClean="0">
                <a:ea typeface="Microsoft YaHei" pitchFamily="34" charset="-122"/>
              </a:rPr>
              <a:t>首鋼総会社産業分布図</a:t>
            </a:r>
            <a:endParaRPr lang="zh-CN" altLang="en-US" sz="2400" b="1" smtClean="0">
              <a:ea typeface="Microsoft YaHei" pitchFamily="34" charset="-122"/>
            </a:endParaRPr>
          </a:p>
        </p:txBody>
      </p:sp>
      <p:pic>
        <p:nvPicPr>
          <p:cNvPr id="41988" name="Picture 4"/>
          <p:cNvPicPr>
            <a:picLocks noChangeAspect="1" noChangeArrowheads="1"/>
          </p:cNvPicPr>
          <p:nvPr/>
        </p:nvPicPr>
        <p:blipFill>
          <a:blip r:embed="rId3">
            <a:extLst>
              <a:ext uri="{28A0092B-C50C-407E-A947-70E740481C1C}">
                <a14:useLocalDpi xmlns:a14="http://schemas.microsoft.com/office/drawing/2010/main" val="0"/>
              </a:ext>
            </a:extLst>
          </a:blip>
          <a:srcRect l="33728" t="21776" r="36095" b="13846"/>
          <a:stretch>
            <a:fillRect/>
          </a:stretch>
        </p:blipFill>
        <p:spPr bwMode="auto">
          <a:xfrm>
            <a:off x="4953000" y="1143000"/>
            <a:ext cx="421005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9" name="Rectangle 5"/>
          <p:cNvSpPr>
            <a:spLocks noChangeArrowheads="1"/>
          </p:cNvSpPr>
          <p:nvPr/>
        </p:nvSpPr>
        <p:spPr bwMode="auto">
          <a:xfrm>
            <a:off x="8089900" y="1447800"/>
            <a:ext cx="14859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zh-CN">
                <a:latin typeface="Microsoft YaHei" pitchFamily="34" charset="-122"/>
                <a:ea typeface="Microsoft YaHei" pitchFamily="34" charset="-122"/>
              </a:rPr>
              <a:t>·</a:t>
            </a:r>
            <a:r>
              <a:rPr lang="ja-JP" altLang="en-US" sz="1400">
                <a:latin typeface="Arial" charset="0"/>
                <a:ea typeface="Microsoft YaHei" pitchFamily="34" charset="-122"/>
              </a:rPr>
              <a:t>首鋼不動産</a:t>
            </a:r>
            <a:endParaRPr lang="zh-CN" altLang="en-US" sz="1400">
              <a:latin typeface="Arial" charset="0"/>
              <a:ea typeface="Microsoft YaHei" pitchFamily="34" charset="-122"/>
            </a:endParaRPr>
          </a:p>
        </p:txBody>
      </p:sp>
      <p:sp>
        <p:nvSpPr>
          <p:cNvPr id="41990" name="Rectangle 6"/>
          <p:cNvSpPr>
            <a:spLocks noChangeArrowheads="1"/>
          </p:cNvSpPr>
          <p:nvPr/>
        </p:nvSpPr>
        <p:spPr bwMode="auto">
          <a:xfrm>
            <a:off x="8089900" y="1905000"/>
            <a:ext cx="14859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zh-CN">
                <a:latin typeface="Microsoft YaHei" pitchFamily="34" charset="-122"/>
                <a:ea typeface="Microsoft YaHei" pitchFamily="34" charset="-122"/>
              </a:rPr>
              <a:t>·</a:t>
            </a:r>
            <a:r>
              <a:rPr lang="ja-JP" altLang="en-US" sz="1400">
                <a:latin typeface="Arial" charset="0"/>
                <a:ea typeface="Microsoft YaHei" pitchFamily="34" charset="-122"/>
              </a:rPr>
              <a:t>首鋼建築</a:t>
            </a:r>
            <a:endParaRPr lang="zh-CN" altLang="en-US" sz="1400">
              <a:latin typeface="Arial" charset="0"/>
              <a:ea typeface="Microsoft YaHei" pitchFamily="34" charset="-122"/>
            </a:endParaRPr>
          </a:p>
        </p:txBody>
      </p:sp>
      <p:sp>
        <p:nvSpPr>
          <p:cNvPr id="41991" name="Rectangle 7"/>
          <p:cNvSpPr>
            <a:spLocks noChangeArrowheads="1"/>
          </p:cNvSpPr>
          <p:nvPr/>
        </p:nvSpPr>
        <p:spPr bwMode="auto">
          <a:xfrm>
            <a:off x="8089900" y="2362200"/>
            <a:ext cx="14859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zh-CN">
                <a:latin typeface="Microsoft YaHei" pitchFamily="34" charset="-122"/>
                <a:ea typeface="Microsoft YaHei" pitchFamily="34" charset="-122"/>
              </a:rPr>
              <a:t>·</a:t>
            </a:r>
            <a:r>
              <a:rPr lang="ja-JP" altLang="en-US" sz="1400">
                <a:latin typeface="Arial" charset="0"/>
                <a:ea typeface="Microsoft YaHei" pitchFamily="34" charset="-122"/>
              </a:rPr>
              <a:t>首鋼国際工程</a:t>
            </a:r>
            <a:endParaRPr lang="zh-CN" altLang="en-US" sz="1400">
              <a:latin typeface="Arial" charset="0"/>
              <a:ea typeface="Microsoft YaHei" pitchFamily="34" charset="-122"/>
            </a:endParaRPr>
          </a:p>
        </p:txBody>
      </p:sp>
      <p:sp>
        <p:nvSpPr>
          <p:cNvPr id="41992" name="Rectangle 8"/>
          <p:cNvSpPr>
            <a:spLocks noChangeArrowheads="1"/>
          </p:cNvSpPr>
          <p:nvPr/>
        </p:nvSpPr>
        <p:spPr bwMode="auto">
          <a:xfrm>
            <a:off x="8089900" y="2819400"/>
            <a:ext cx="14859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zh-CN">
                <a:latin typeface="Microsoft YaHei" pitchFamily="34" charset="-122"/>
                <a:ea typeface="Microsoft YaHei" pitchFamily="34" charset="-122"/>
              </a:rPr>
              <a:t>·</a:t>
            </a:r>
            <a:r>
              <a:rPr lang="ja-JP" altLang="en-US" sz="1400">
                <a:latin typeface="Arial" charset="0"/>
                <a:ea typeface="Microsoft YaHei" pitchFamily="34" charset="-122"/>
              </a:rPr>
              <a:t>首鋼機電</a:t>
            </a:r>
            <a:endParaRPr lang="zh-CN" altLang="en-US" sz="1400">
              <a:latin typeface="Arial" charset="0"/>
              <a:ea typeface="Microsoft YaHei" pitchFamily="34" charset="-122"/>
            </a:endParaRPr>
          </a:p>
        </p:txBody>
      </p:sp>
      <p:sp>
        <p:nvSpPr>
          <p:cNvPr id="41993" name="Rectangle 9"/>
          <p:cNvSpPr>
            <a:spLocks noChangeArrowheads="1"/>
          </p:cNvSpPr>
          <p:nvPr/>
        </p:nvSpPr>
        <p:spPr bwMode="auto">
          <a:xfrm>
            <a:off x="8089900" y="3276600"/>
            <a:ext cx="14859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zh-CN">
                <a:latin typeface="Microsoft YaHei" pitchFamily="34" charset="-122"/>
                <a:ea typeface="Microsoft YaHei" pitchFamily="34" charset="-122"/>
              </a:rPr>
              <a:t>·</a:t>
            </a:r>
            <a:r>
              <a:rPr lang="ja-JP" altLang="en-US" sz="1400">
                <a:latin typeface="Arial" charset="0"/>
                <a:ea typeface="Microsoft YaHei" pitchFamily="34" charset="-122"/>
              </a:rPr>
              <a:t>首鋼採掘</a:t>
            </a:r>
            <a:endParaRPr lang="zh-CN" altLang="en-US" sz="1400">
              <a:latin typeface="Arial" charset="0"/>
              <a:ea typeface="Microsoft YaHei" pitchFamily="34" charset="-122"/>
            </a:endParaRPr>
          </a:p>
        </p:txBody>
      </p:sp>
      <p:sp>
        <p:nvSpPr>
          <p:cNvPr id="41994" name="Rectangle 10"/>
          <p:cNvSpPr>
            <a:spLocks noChangeArrowheads="1"/>
          </p:cNvSpPr>
          <p:nvPr/>
        </p:nvSpPr>
        <p:spPr bwMode="auto">
          <a:xfrm>
            <a:off x="8089900" y="3810000"/>
            <a:ext cx="14859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zh-CN">
                <a:latin typeface="Microsoft YaHei" pitchFamily="34" charset="-122"/>
                <a:ea typeface="Microsoft YaHei" pitchFamily="34" charset="-122"/>
              </a:rPr>
              <a:t>·</a:t>
            </a:r>
            <a:r>
              <a:rPr lang="ja-JP" altLang="en-US" sz="1400">
                <a:latin typeface="Arial" charset="0"/>
                <a:ea typeface="Microsoft YaHei" pitchFamily="34" charset="-122"/>
              </a:rPr>
              <a:t>首鋼ハイテク</a:t>
            </a:r>
            <a:endParaRPr lang="zh-CN" altLang="en-US" sz="1400">
              <a:latin typeface="Arial" charset="0"/>
              <a:ea typeface="Microsoft YaHei" pitchFamily="34" charset="-122"/>
            </a:endParaRPr>
          </a:p>
        </p:txBody>
      </p:sp>
      <p:sp>
        <p:nvSpPr>
          <p:cNvPr id="41995" name="Rectangle 11"/>
          <p:cNvSpPr>
            <a:spLocks noChangeArrowheads="1"/>
          </p:cNvSpPr>
          <p:nvPr/>
        </p:nvSpPr>
        <p:spPr bwMode="auto">
          <a:xfrm>
            <a:off x="8089900" y="4191000"/>
            <a:ext cx="14859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zh-CN">
                <a:latin typeface="Microsoft YaHei" pitchFamily="34" charset="-122"/>
                <a:ea typeface="Microsoft YaHei" pitchFamily="34" charset="-122"/>
              </a:rPr>
              <a:t>·</a:t>
            </a:r>
            <a:r>
              <a:rPr lang="ja-JP" altLang="en-US" sz="1400">
                <a:latin typeface="Arial" charset="0"/>
                <a:ea typeface="Microsoft YaHei" pitchFamily="34" charset="-122"/>
              </a:rPr>
              <a:t>首鋼海外</a:t>
            </a:r>
            <a:endParaRPr lang="zh-CN" altLang="en-US" sz="1400">
              <a:latin typeface="Arial" charset="0"/>
              <a:ea typeface="Microsoft YaHei" pitchFamily="34" charset="-122"/>
            </a:endParaRPr>
          </a:p>
        </p:txBody>
      </p:sp>
      <p:sp>
        <p:nvSpPr>
          <p:cNvPr id="41996" name="Rectangle 12"/>
          <p:cNvSpPr>
            <a:spLocks noChangeArrowheads="1"/>
          </p:cNvSpPr>
          <p:nvPr/>
        </p:nvSpPr>
        <p:spPr bwMode="auto">
          <a:xfrm>
            <a:off x="8089900" y="4648200"/>
            <a:ext cx="14859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zh-CN">
                <a:latin typeface="Microsoft YaHei" pitchFamily="34" charset="-122"/>
                <a:ea typeface="Microsoft YaHei" pitchFamily="34" charset="-122"/>
              </a:rPr>
              <a:t>·</a:t>
            </a:r>
            <a:r>
              <a:rPr lang="ja-JP" altLang="en-US" sz="1400">
                <a:latin typeface="Arial" charset="0"/>
                <a:ea typeface="Microsoft YaHei" pitchFamily="34" charset="-122"/>
              </a:rPr>
              <a:t>首鋼国際貿易</a:t>
            </a:r>
            <a:endParaRPr lang="zh-CN" altLang="en-US" sz="1400">
              <a:latin typeface="Arial" charset="0"/>
              <a:ea typeface="Microsoft YaHei" pitchFamily="34" charset="-122"/>
            </a:endParaRPr>
          </a:p>
        </p:txBody>
      </p:sp>
      <p:sp>
        <p:nvSpPr>
          <p:cNvPr id="41997" name="Rectangle 13"/>
          <p:cNvSpPr>
            <a:spLocks noChangeArrowheads="1"/>
          </p:cNvSpPr>
          <p:nvPr/>
        </p:nvSpPr>
        <p:spPr bwMode="auto">
          <a:xfrm>
            <a:off x="8089900" y="5181600"/>
            <a:ext cx="14859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zh-CN">
                <a:latin typeface="Microsoft YaHei" pitchFamily="34" charset="-122"/>
                <a:ea typeface="Microsoft YaHei" pitchFamily="34" charset="-122"/>
              </a:rPr>
              <a:t>·</a:t>
            </a:r>
            <a:r>
              <a:rPr lang="ja-JP" altLang="en-US" sz="1400">
                <a:latin typeface="Arial" charset="0"/>
                <a:ea typeface="Microsoft YaHei" pitchFamily="34" charset="-122"/>
              </a:rPr>
              <a:t>首鋼</a:t>
            </a:r>
            <a:r>
              <a:rPr lang="zh-CN" altLang="en-US" sz="1400">
                <a:latin typeface="Arial" charset="0"/>
                <a:ea typeface="Microsoft YaHei" pitchFamily="34" charset="-122"/>
              </a:rPr>
              <a:t>教育</a:t>
            </a:r>
          </a:p>
        </p:txBody>
      </p:sp>
      <p:sp>
        <p:nvSpPr>
          <p:cNvPr id="41998" name="Rectangle 14"/>
          <p:cNvSpPr>
            <a:spLocks noChangeArrowheads="1"/>
          </p:cNvSpPr>
          <p:nvPr/>
        </p:nvSpPr>
        <p:spPr bwMode="auto">
          <a:xfrm>
            <a:off x="8089900" y="5638800"/>
            <a:ext cx="14859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zh-CN">
                <a:latin typeface="Microsoft YaHei" pitchFamily="34" charset="-122"/>
                <a:ea typeface="Microsoft YaHei" pitchFamily="34" charset="-122"/>
              </a:rPr>
              <a:t>·</a:t>
            </a:r>
            <a:r>
              <a:rPr lang="ja-JP" altLang="en-US" sz="1400">
                <a:latin typeface="Arial" charset="0"/>
                <a:ea typeface="Microsoft YaHei" pitchFamily="34" charset="-122"/>
              </a:rPr>
              <a:t>首鋼実業会社</a:t>
            </a:r>
            <a:endParaRPr lang="zh-CN" altLang="en-US" sz="1400">
              <a:latin typeface="Arial" charset="0"/>
              <a:ea typeface="Microsoft YaHei" pitchFamily="34" charset="-122"/>
            </a:endParaRPr>
          </a:p>
        </p:txBody>
      </p:sp>
      <p:pic>
        <p:nvPicPr>
          <p:cNvPr id="41999" name="Picture 15"/>
          <p:cNvPicPr>
            <a:picLocks noChangeAspect="1" noChangeArrowheads="1"/>
          </p:cNvPicPr>
          <p:nvPr/>
        </p:nvPicPr>
        <p:blipFill>
          <a:blip r:embed="rId4">
            <a:extLst>
              <a:ext uri="{28A0092B-C50C-407E-A947-70E740481C1C}">
                <a14:useLocalDpi xmlns:a14="http://schemas.microsoft.com/office/drawing/2010/main" val="0"/>
              </a:ext>
            </a:extLst>
          </a:blip>
          <a:srcRect l="31467" t="27481" r="34796" b="18282"/>
          <a:stretch>
            <a:fillRect/>
          </a:stretch>
        </p:blipFill>
        <p:spPr bwMode="auto">
          <a:xfrm>
            <a:off x="412750" y="1143000"/>
            <a:ext cx="4375150" cy="49530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2000" name="Rectangle 16"/>
          <p:cNvSpPr>
            <a:spLocks noChangeArrowheads="1"/>
          </p:cNvSpPr>
          <p:nvPr/>
        </p:nvSpPr>
        <p:spPr bwMode="auto">
          <a:xfrm>
            <a:off x="825500" y="838200"/>
            <a:ext cx="189865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ja-JP" altLang="en-US">
                <a:latin typeface="Arial" charset="0"/>
                <a:ea typeface="Microsoft YaHei" pitchFamily="34" charset="-122"/>
              </a:rPr>
              <a:t>主産業</a:t>
            </a:r>
            <a:r>
              <a:rPr lang="zh-CN" altLang="en-US">
                <a:latin typeface="Arial" charset="0"/>
                <a:ea typeface="Microsoft YaHei" pitchFamily="34" charset="-122"/>
              </a:rPr>
              <a:t>（</a:t>
            </a:r>
            <a:r>
              <a:rPr lang="ja-JP" altLang="en-US">
                <a:latin typeface="Arial" charset="0"/>
                <a:ea typeface="Microsoft YaHei" pitchFamily="34" charset="-122"/>
              </a:rPr>
              <a:t>鉄鋼</a:t>
            </a:r>
            <a:r>
              <a:rPr lang="zh-CN" altLang="en-US">
                <a:latin typeface="Arial" charset="0"/>
                <a:ea typeface="Microsoft YaHei" pitchFamily="34" charset="-122"/>
              </a:rPr>
              <a:t>）</a:t>
            </a:r>
          </a:p>
        </p:txBody>
      </p:sp>
      <p:sp>
        <p:nvSpPr>
          <p:cNvPr id="42001" name="Rectangle 17"/>
          <p:cNvSpPr>
            <a:spLocks noChangeArrowheads="1"/>
          </p:cNvSpPr>
          <p:nvPr/>
        </p:nvSpPr>
        <p:spPr bwMode="auto">
          <a:xfrm>
            <a:off x="5200650" y="914400"/>
            <a:ext cx="239395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ja-JP" altLang="en-US">
                <a:latin typeface="Arial" charset="0"/>
                <a:ea typeface="Microsoft YaHei" pitchFamily="34" charset="-122"/>
              </a:rPr>
              <a:t>他の産業</a:t>
            </a:r>
            <a:r>
              <a:rPr lang="zh-CN" altLang="en-US">
                <a:latin typeface="Arial" charset="0"/>
                <a:ea typeface="Microsoft YaHei" pitchFamily="34" charset="-122"/>
              </a:rPr>
              <a:t>（非</a:t>
            </a:r>
            <a:r>
              <a:rPr lang="ja-JP" altLang="en-US">
                <a:latin typeface="Arial" charset="0"/>
                <a:ea typeface="Microsoft YaHei" pitchFamily="34" charset="-122"/>
              </a:rPr>
              <a:t>鉄鋼</a:t>
            </a:r>
            <a:r>
              <a:rPr lang="zh-CN" altLang="en-US">
                <a:latin typeface="Arial" charset="0"/>
                <a:ea typeface="Microsoft YaHei" pitchFamily="34" charset="-122"/>
              </a:rPr>
              <a:t>）</a:t>
            </a:r>
          </a:p>
        </p:txBody>
      </p:sp>
      <p:sp>
        <p:nvSpPr>
          <p:cNvPr id="42002" name="Rectangle 18"/>
          <p:cNvSpPr>
            <a:spLocks noChangeArrowheads="1"/>
          </p:cNvSpPr>
          <p:nvPr/>
        </p:nvSpPr>
        <p:spPr bwMode="auto">
          <a:xfrm>
            <a:off x="742950" y="1981200"/>
            <a:ext cx="1485900" cy="2286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zh-CN">
                <a:latin typeface="Microsoft YaHei" pitchFamily="34" charset="-122"/>
                <a:ea typeface="Microsoft YaHei" pitchFamily="34" charset="-122"/>
              </a:rPr>
              <a:t>·</a:t>
            </a:r>
            <a:r>
              <a:rPr lang="ja-JP" altLang="en-US" sz="1400">
                <a:latin typeface="Arial" charset="0"/>
                <a:ea typeface="Microsoft YaHei" pitchFamily="34" charset="-122"/>
              </a:rPr>
              <a:t>首鋼通鋼</a:t>
            </a:r>
            <a:endParaRPr lang="zh-CN" altLang="en-US" sz="1400">
              <a:latin typeface="Arial" charset="0"/>
              <a:ea typeface="Microsoft YaHei" pitchFamily="34" charset="-122"/>
            </a:endParaRPr>
          </a:p>
        </p:txBody>
      </p:sp>
      <p:sp>
        <p:nvSpPr>
          <p:cNvPr id="42003" name="Rectangle 19"/>
          <p:cNvSpPr>
            <a:spLocks noChangeArrowheads="1"/>
          </p:cNvSpPr>
          <p:nvPr/>
        </p:nvSpPr>
        <p:spPr bwMode="auto">
          <a:xfrm>
            <a:off x="742950" y="2514600"/>
            <a:ext cx="1485900" cy="2286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zh-CN">
                <a:latin typeface="Microsoft YaHei" pitchFamily="34" charset="-122"/>
                <a:ea typeface="Microsoft YaHei" pitchFamily="34" charset="-122"/>
              </a:rPr>
              <a:t>·</a:t>
            </a:r>
            <a:r>
              <a:rPr lang="ja-JP" altLang="en-US" sz="1400">
                <a:latin typeface="Arial" charset="0"/>
                <a:ea typeface="Microsoft YaHei" pitchFamily="34" charset="-122"/>
              </a:rPr>
              <a:t>首鋼</a:t>
            </a:r>
            <a:r>
              <a:rPr lang="zh-CN" altLang="en-US" sz="1400">
                <a:latin typeface="Arial" charset="0"/>
                <a:ea typeface="Microsoft YaHei" pitchFamily="34" charset="-122"/>
              </a:rPr>
              <a:t>伊犁</a:t>
            </a:r>
          </a:p>
        </p:txBody>
      </p:sp>
      <p:sp>
        <p:nvSpPr>
          <p:cNvPr id="42004" name="Rectangle 20"/>
          <p:cNvSpPr>
            <a:spLocks noChangeArrowheads="1"/>
          </p:cNvSpPr>
          <p:nvPr/>
        </p:nvSpPr>
        <p:spPr bwMode="auto">
          <a:xfrm>
            <a:off x="742950" y="3048000"/>
            <a:ext cx="1485900" cy="2286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zh-CN">
                <a:latin typeface="Microsoft YaHei" pitchFamily="34" charset="-122"/>
                <a:ea typeface="Microsoft YaHei" pitchFamily="34" charset="-122"/>
              </a:rPr>
              <a:t>·</a:t>
            </a:r>
            <a:r>
              <a:rPr lang="ja-JP" altLang="en-US" sz="1400">
                <a:latin typeface="Arial" charset="0"/>
                <a:ea typeface="Microsoft YaHei" pitchFamily="34" charset="-122"/>
              </a:rPr>
              <a:t>首鋼長治</a:t>
            </a:r>
            <a:endParaRPr lang="zh-CN" altLang="en-US" sz="1400">
              <a:latin typeface="Arial" charset="0"/>
              <a:ea typeface="Microsoft YaHei" pitchFamily="34" charset="-122"/>
            </a:endParaRPr>
          </a:p>
        </p:txBody>
      </p:sp>
      <p:sp>
        <p:nvSpPr>
          <p:cNvPr id="42005" name="Rectangle 21"/>
          <p:cNvSpPr>
            <a:spLocks noChangeArrowheads="1"/>
          </p:cNvSpPr>
          <p:nvPr/>
        </p:nvSpPr>
        <p:spPr bwMode="auto">
          <a:xfrm>
            <a:off x="742950" y="3505200"/>
            <a:ext cx="1485900" cy="2286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zh-CN">
                <a:latin typeface="Microsoft YaHei" pitchFamily="34" charset="-122"/>
                <a:ea typeface="Microsoft YaHei" pitchFamily="34" charset="-122"/>
              </a:rPr>
              <a:t>·</a:t>
            </a:r>
            <a:r>
              <a:rPr lang="ja-JP" altLang="en-US" sz="1400">
                <a:latin typeface="Arial" charset="0"/>
                <a:ea typeface="Microsoft YaHei" pitchFamily="34" charset="-122"/>
              </a:rPr>
              <a:t>首鋼水城</a:t>
            </a:r>
            <a:endParaRPr lang="zh-CN" altLang="en-US" sz="1400">
              <a:latin typeface="Arial" charset="0"/>
              <a:ea typeface="Microsoft YaHei" pitchFamily="34" charset="-122"/>
            </a:endParaRPr>
          </a:p>
        </p:txBody>
      </p:sp>
      <p:sp>
        <p:nvSpPr>
          <p:cNvPr id="42006" name="Rectangle 22"/>
          <p:cNvSpPr>
            <a:spLocks noChangeArrowheads="1"/>
          </p:cNvSpPr>
          <p:nvPr/>
        </p:nvSpPr>
        <p:spPr bwMode="auto">
          <a:xfrm>
            <a:off x="742950" y="3962400"/>
            <a:ext cx="1485900" cy="2286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zh-CN">
                <a:latin typeface="Microsoft YaHei" pitchFamily="34" charset="-122"/>
                <a:ea typeface="Microsoft YaHei" pitchFamily="34" charset="-122"/>
              </a:rPr>
              <a:t>·</a:t>
            </a:r>
            <a:r>
              <a:rPr lang="ja-JP" altLang="en-US" sz="1400">
                <a:latin typeface="Arial" charset="0"/>
                <a:ea typeface="Microsoft YaHei" pitchFamily="34" charset="-122"/>
              </a:rPr>
              <a:t>首鋼貴陽</a:t>
            </a:r>
            <a:endParaRPr lang="zh-CN" altLang="en-US" sz="1400">
              <a:latin typeface="Arial" charset="0"/>
              <a:ea typeface="Microsoft YaHei" pitchFamily="34" charset="-122"/>
            </a:endParaRPr>
          </a:p>
        </p:txBody>
      </p:sp>
      <p:sp>
        <p:nvSpPr>
          <p:cNvPr id="42007" name="Rectangle 23"/>
          <p:cNvSpPr>
            <a:spLocks noChangeArrowheads="1"/>
          </p:cNvSpPr>
          <p:nvPr/>
        </p:nvSpPr>
        <p:spPr bwMode="auto">
          <a:xfrm>
            <a:off x="742950" y="4419600"/>
            <a:ext cx="1485900" cy="2286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zh-CN">
                <a:latin typeface="Microsoft YaHei" pitchFamily="34" charset="-122"/>
                <a:ea typeface="Microsoft YaHei" pitchFamily="34" charset="-122"/>
              </a:rPr>
              <a:t>·</a:t>
            </a:r>
            <a:r>
              <a:rPr lang="ja-JP" altLang="en-US" sz="1400">
                <a:latin typeface="Arial" charset="0"/>
                <a:ea typeface="Microsoft YaHei" pitchFamily="34" charset="-122"/>
              </a:rPr>
              <a:t>首鋼順義冷軋</a:t>
            </a:r>
            <a:endParaRPr lang="zh-CN" altLang="en-US" sz="1400">
              <a:latin typeface="Arial" charset="0"/>
              <a:ea typeface="Microsoft YaHei" pitchFamily="34" charset="-122"/>
            </a:endParaRPr>
          </a:p>
        </p:txBody>
      </p:sp>
      <p:sp>
        <p:nvSpPr>
          <p:cNvPr id="42008" name="Rectangle 24"/>
          <p:cNvSpPr>
            <a:spLocks noChangeArrowheads="1"/>
          </p:cNvSpPr>
          <p:nvPr/>
        </p:nvSpPr>
        <p:spPr bwMode="auto">
          <a:xfrm>
            <a:off x="742950" y="4876800"/>
            <a:ext cx="1485900" cy="2286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zh-CN">
                <a:latin typeface="Microsoft YaHei" pitchFamily="34" charset="-122"/>
                <a:ea typeface="Microsoft YaHei" pitchFamily="34" charset="-122"/>
              </a:rPr>
              <a:t>·</a:t>
            </a:r>
            <a:r>
              <a:rPr lang="ja-JP" altLang="en-US" sz="1400">
                <a:latin typeface="Arial" charset="0"/>
                <a:ea typeface="Microsoft YaHei" pitchFamily="34" charset="-122"/>
              </a:rPr>
              <a:t>首鋼遷鋼</a:t>
            </a:r>
            <a:endParaRPr lang="zh-CN" altLang="en-US" sz="1400">
              <a:latin typeface="Arial" charset="0"/>
              <a:ea typeface="Microsoft YaHei" pitchFamily="34" charset="-122"/>
            </a:endParaRPr>
          </a:p>
        </p:txBody>
      </p:sp>
      <p:sp>
        <p:nvSpPr>
          <p:cNvPr id="42009" name="Rectangle 25"/>
          <p:cNvSpPr>
            <a:spLocks noChangeArrowheads="1"/>
          </p:cNvSpPr>
          <p:nvPr/>
        </p:nvSpPr>
        <p:spPr bwMode="auto">
          <a:xfrm>
            <a:off x="742950" y="5334000"/>
            <a:ext cx="2476500" cy="2286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zh-CN">
                <a:latin typeface="Microsoft YaHei" pitchFamily="34" charset="-122"/>
                <a:ea typeface="Microsoft YaHei" pitchFamily="34" charset="-122"/>
              </a:rPr>
              <a:t>·</a:t>
            </a:r>
            <a:r>
              <a:rPr lang="zh-CN" altLang="en-US" sz="1400">
                <a:latin typeface="Arial" charset="0"/>
                <a:ea typeface="Microsoft YaHei" pitchFamily="34" charset="-122"/>
              </a:rPr>
              <a:t>秦皇</a:t>
            </a:r>
            <a:r>
              <a:rPr lang="ja-JP" altLang="en-US" sz="1400">
                <a:latin typeface="Arial" charset="0"/>
                <a:ea typeface="Microsoft YaHei" pitchFamily="34" charset="-122"/>
              </a:rPr>
              <a:t>島首秦金属材料有限会社</a:t>
            </a:r>
            <a:endParaRPr lang="zh-CN" altLang="en-US" sz="1400">
              <a:latin typeface="Arial" charset="0"/>
              <a:ea typeface="Microsoft YaHei" pitchFamily="34" charset="-122"/>
            </a:endParaRPr>
          </a:p>
        </p:txBody>
      </p:sp>
      <p:sp>
        <p:nvSpPr>
          <p:cNvPr id="42010" name="Rectangle 26"/>
          <p:cNvSpPr>
            <a:spLocks noChangeArrowheads="1"/>
          </p:cNvSpPr>
          <p:nvPr/>
        </p:nvSpPr>
        <p:spPr bwMode="auto">
          <a:xfrm>
            <a:off x="742950" y="5791200"/>
            <a:ext cx="1485900" cy="2286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zh-CN">
                <a:latin typeface="Microsoft YaHei" pitchFamily="34" charset="-122"/>
                <a:ea typeface="Microsoft YaHei" pitchFamily="34" charset="-122"/>
              </a:rPr>
              <a:t>·</a:t>
            </a:r>
            <a:r>
              <a:rPr lang="ja-JP" altLang="en-US" sz="1400">
                <a:latin typeface="Arial" charset="0"/>
                <a:ea typeface="Microsoft YaHei" pitchFamily="34" charset="-122"/>
              </a:rPr>
              <a:t>首鋼京唐</a:t>
            </a:r>
            <a:endParaRPr lang="zh-CN" altLang="en-US" sz="1400">
              <a:latin typeface="Arial" charset="0"/>
              <a:ea typeface="Microsoft YaHei" pitchFamily="34" charset="-122"/>
            </a:endParaRPr>
          </a:p>
        </p:txBody>
      </p:sp>
      <p:pic>
        <p:nvPicPr>
          <p:cNvPr id="42011"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6248400"/>
            <a:ext cx="198120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70792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動作設定ボタン : 戻る 1">
            <a:hlinkClick r:id="rId2" action="ppaction://hlinksldjump" highlightClick="1"/>
          </p:cNvPr>
          <p:cNvSpPr/>
          <p:nvPr/>
        </p:nvSpPr>
        <p:spPr>
          <a:xfrm>
            <a:off x="8181109" y="6227618"/>
            <a:ext cx="436418" cy="318655"/>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AutoShape 2"/>
          <p:cNvSpPr>
            <a:spLocks noChangeArrowheads="1"/>
          </p:cNvSpPr>
          <p:nvPr/>
        </p:nvSpPr>
        <p:spPr bwMode="auto">
          <a:xfrm>
            <a:off x="3421063" y="2751138"/>
            <a:ext cx="287337" cy="3216275"/>
          </a:xfrm>
          <a:prstGeom prst="roundRect">
            <a:avLst>
              <a:gd name="adj" fmla="val 4690"/>
            </a:avLst>
          </a:prstGeom>
          <a:solidFill>
            <a:schemeClr val="folHlink"/>
          </a:solidFill>
          <a:ln>
            <a:noFill/>
          </a:ln>
          <a:effectLst/>
          <a:extLst>
            <a:ext uri="{91240B29-F687-4F45-9708-019B960494DF}">
              <a14:hiddenLine xmlns:a14="http://schemas.microsoft.com/office/drawing/2010/main" w="25400">
                <a:solidFill>
                  <a:srgbClr val="339966"/>
                </a:solidFill>
                <a:round/>
                <a:headEnd/>
                <a:tailEnd/>
              </a14:hiddenLine>
            </a:ext>
            <a:ext uri="{AF507438-7753-43E0-B8FC-AC1667EBCBE1}">
              <a14:hiddenEffects xmlns:a14="http://schemas.microsoft.com/office/drawing/2010/main">
                <a:effectLst>
                  <a:outerShdw dist="25400" dir="10800000" sy="50000" kx="-2453608" rotWithShape="0">
                    <a:srgbClr val="000000">
                      <a:alpha val="50000"/>
                    </a:srgbClr>
                  </a:outerShdw>
                </a:effectLst>
              </a14:hiddenEffects>
            </a:ext>
          </a:extLst>
        </p:spPr>
        <p:txBody>
          <a:bodyPr wrap="none" anchor="ctr"/>
          <a:lstStyle/>
          <a:p>
            <a:endParaRPr lang="ja-JP" altLang="en-US"/>
          </a:p>
        </p:txBody>
      </p:sp>
      <p:sp>
        <p:nvSpPr>
          <p:cNvPr id="5" name="AutoShape 3"/>
          <p:cNvSpPr>
            <a:spLocks noChangeArrowheads="1"/>
          </p:cNvSpPr>
          <p:nvPr/>
        </p:nvSpPr>
        <p:spPr bwMode="auto">
          <a:xfrm>
            <a:off x="3840163" y="382588"/>
            <a:ext cx="4826000" cy="546100"/>
          </a:xfrm>
          <a:prstGeom prst="roundRect">
            <a:avLst>
              <a:gd name="adj" fmla="val 28750"/>
            </a:avLst>
          </a:prstGeom>
          <a:solidFill>
            <a:srgbClr val="FF9900"/>
          </a:solidFill>
          <a:ln>
            <a:noFill/>
          </a:ln>
          <a:effectLst/>
          <a:extLst>
            <a:ext uri="{91240B29-F687-4F45-9708-019B960494DF}">
              <a14:hiddenLine xmlns:a14="http://schemas.microsoft.com/office/drawing/2010/main" w="25400">
                <a:solidFill>
                  <a:srgbClr val="FF6600"/>
                </a:solidFill>
                <a:round/>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txBody>
          <a:bodyPr wrap="none" anchor="ctr"/>
          <a:lstStyle/>
          <a:p>
            <a:pPr algn="ctr">
              <a:spcBef>
                <a:spcPct val="0"/>
              </a:spcBef>
            </a:pPr>
            <a:r>
              <a:rPr lang="ja-JP" altLang="en-US" sz="2400">
                <a:latin typeface="Arial" charset="0"/>
              </a:rPr>
              <a:t>煙台首鋼東星グループ有限会社</a:t>
            </a:r>
          </a:p>
        </p:txBody>
      </p:sp>
      <p:sp>
        <p:nvSpPr>
          <p:cNvPr id="6" name="AutoShape 4"/>
          <p:cNvSpPr>
            <a:spLocks noChangeArrowheads="1"/>
          </p:cNvSpPr>
          <p:nvPr/>
        </p:nvSpPr>
        <p:spPr bwMode="auto">
          <a:xfrm>
            <a:off x="1042988" y="1989138"/>
            <a:ext cx="1657350" cy="387350"/>
          </a:xfrm>
          <a:prstGeom prst="roundRect">
            <a:avLst>
              <a:gd name="adj" fmla="val 50000"/>
            </a:avLst>
          </a:prstGeom>
          <a:solidFill>
            <a:srgbClr val="99CCFF"/>
          </a:solidFill>
          <a:ln>
            <a:noFill/>
          </a:ln>
          <a:effectLst/>
          <a:extLst>
            <a:ext uri="{91240B29-F687-4F45-9708-019B960494DF}">
              <a14:hiddenLine xmlns:a14="http://schemas.microsoft.com/office/drawing/2010/main" w="254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 name="Text Box 5"/>
          <p:cNvSpPr txBox="1">
            <a:spLocks noChangeArrowheads="1"/>
          </p:cNvSpPr>
          <p:nvPr/>
        </p:nvSpPr>
        <p:spPr bwMode="auto">
          <a:xfrm>
            <a:off x="1443038" y="2030413"/>
            <a:ext cx="920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a:spcBef>
                <a:spcPct val="0"/>
              </a:spcBef>
            </a:pPr>
            <a:r>
              <a:rPr lang="ja-JP" altLang="en-US" sz="1600" b="0" dirty="0">
                <a:latin typeface="Arial" charset="0"/>
              </a:rPr>
              <a:t>合弁企業</a:t>
            </a:r>
          </a:p>
        </p:txBody>
      </p:sp>
      <p:sp>
        <p:nvSpPr>
          <p:cNvPr id="8" name="AutoShape 6"/>
          <p:cNvSpPr>
            <a:spLocks noChangeArrowheads="1"/>
          </p:cNvSpPr>
          <p:nvPr/>
        </p:nvSpPr>
        <p:spPr bwMode="auto">
          <a:xfrm>
            <a:off x="5437188" y="2030413"/>
            <a:ext cx="1655762" cy="387350"/>
          </a:xfrm>
          <a:prstGeom prst="roundRect">
            <a:avLst>
              <a:gd name="adj" fmla="val 50000"/>
            </a:avLst>
          </a:prstGeom>
          <a:solidFill>
            <a:schemeClr val="folHlink"/>
          </a:solidFill>
          <a:ln>
            <a:noFill/>
          </a:ln>
          <a:effectLst/>
          <a:extLst>
            <a:ext uri="{91240B29-F687-4F45-9708-019B960494DF}">
              <a14:hiddenLine xmlns:a14="http://schemas.microsoft.com/office/drawing/2010/main" w="25400">
                <a:solidFill>
                  <a:srgbClr val="3399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 name="Text Box 7"/>
          <p:cNvSpPr txBox="1">
            <a:spLocks noChangeArrowheads="1"/>
          </p:cNvSpPr>
          <p:nvPr/>
        </p:nvSpPr>
        <p:spPr bwMode="auto">
          <a:xfrm>
            <a:off x="5845175" y="2030413"/>
            <a:ext cx="920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a:spcBef>
                <a:spcPct val="0"/>
              </a:spcBef>
            </a:pPr>
            <a:r>
              <a:rPr lang="ja-JP" altLang="en-US" sz="1600" b="0">
                <a:solidFill>
                  <a:schemeClr val="bg1"/>
                </a:solidFill>
                <a:latin typeface="Arial" charset="0"/>
              </a:rPr>
              <a:t>直属企業</a:t>
            </a:r>
          </a:p>
        </p:txBody>
      </p:sp>
      <p:sp>
        <p:nvSpPr>
          <p:cNvPr id="10" name="Line 8"/>
          <p:cNvSpPr>
            <a:spLocks noChangeShapeType="1"/>
          </p:cNvSpPr>
          <p:nvPr/>
        </p:nvSpPr>
        <p:spPr bwMode="auto">
          <a:xfrm>
            <a:off x="1908175" y="1814513"/>
            <a:ext cx="439261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 name="Line 9"/>
          <p:cNvSpPr>
            <a:spLocks noChangeShapeType="1"/>
          </p:cNvSpPr>
          <p:nvPr/>
        </p:nvSpPr>
        <p:spPr bwMode="auto">
          <a:xfrm flipH="1">
            <a:off x="6310313" y="958850"/>
            <a:ext cx="0" cy="8556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 name="Line 10"/>
          <p:cNvSpPr>
            <a:spLocks noChangeShapeType="1"/>
          </p:cNvSpPr>
          <p:nvPr/>
        </p:nvSpPr>
        <p:spPr bwMode="auto">
          <a:xfrm>
            <a:off x="1908175" y="1814513"/>
            <a:ext cx="0" cy="2159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 name="Line 11"/>
          <p:cNvSpPr>
            <a:spLocks noChangeShapeType="1"/>
          </p:cNvSpPr>
          <p:nvPr/>
        </p:nvSpPr>
        <p:spPr bwMode="auto">
          <a:xfrm>
            <a:off x="6300788" y="1814513"/>
            <a:ext cx="0" cy="2159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 name="Line 12"/>
          <p:cNvSpPr>
            <a:spLocks noChangeShapeType="1"/>
          </p:cNvSpPr>
          <p:nvPr/>
        </p:nvSpPr>
        <p:spPr bwMode="auto">
          <a:xfrm>
            <a:off x="6300788" y="2390775"/>
            <a:ext cx="0" cy="2159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kx="-3284103" algn="br" rotWithShape="0">
                    <a:schemeClr val="bg2">
                      <a:alpha val="50000"/>
                    </a:schemeClr>
                  </a:outerShdw>
                </a:effectLst>
              </a14:hiddenEffects>
            </a:ext>
          </a:extLst>
        </p:spPr>
        <p:txBody>
          <a:bodyPr wrap="none" anchor="ctr"/>
          <a:lstStyle/>
          <a:p>
            <a:endParaRPr lang="ja-JP" altLang="en-US"/>
          </a:p>
        </p:txBody>
      </p:sp>
      <p:sp>
        <p:nvSpPr>
          <p:cNvPr id="15" name="Line 13"/>
          <p:cNvSpPr>
            <a:spLocks noChangeShapeType="1"/>
          </p:cNvSpPr>
          <p:nvPr/>
        </p:nvSpPr>
        <p:spPr bwMode="auto">
          <a:xfrm>
            <a:off x="1908175" y="2390775"/>
            <a:ext cx="0" cy="2159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kx="-3284103" algn="br" rotWithShape="0">
                    <a:schemeClr val="bg2">
                      <a:alpha val="50000"/>
                    </a:schemeClr>
                  </a:outerShdw>
                </a:effectLst>
              </a14:hiddenEffects>
            </a:ext>
          </a:extLst>
        </p:spPr>
        <p:txBody>
          <a:bodyPr wrap="none" anchor="ctr"/>
          <a:lstStyle/>
          <a:p>
            <a:endParaRPr lang="ja-JP" altLang="en-US"/>
          </a:p>
        </p:txBody>
      </p:sp>
      <p:sp>
        <p:nvSpPr>
          <p:cNvPr id="16" name="Line 14"/>
          <p:cNvSpPr>
            <a:spLocks noChangeShapeType="1"/>
          </p:cNvSpPr>
          <p:nvPr/>
        </p:nvSpPr>
        <p:spPr bwMode="auto">
          <a:xfrm>
            <a:off x="682625" y="2606675"/>
            <a:ext cx="216138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kx="-3284103" algn="br" rotWithShape="0">
                    <a:schemeClr val="bg2">
                      <a:alpha val="50000"/>
                    </a:schemeClr>
                  </a:outerShdw>
                </a:effectLst>
              </a14:hiddenEffects>
            </a:ext>
          </a:extLst>
        </p:spPr>
        <p:txBody>
          <a:bodyPr wrap="none" anchor="ctr"/>
          <a:lstStyle/>
          <a:p>
            <a:endParaRPr lang="ja-JP" altLang="en-US"/>
          </a:p>
        </p:txBody>
      </p:sp>
      <p:sp>
        <p:nvSpPr>
          <p:cNvPr id="17" name="Line 15"/>
          <p:cNvSpPr>
            <a:spLocks noChangeShapeType="1"/>
          </p:cNvSpPr>
          <p:nvPr/>
        </p:nvSpPr>
        <p:spPr bwMode="auto">
          <a:xfrm flipV="1">
            <a:off x="3563938" y="2606675"/>
            <a:ext cx="504031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kx="-3284103" algn="br" rotWithShape="0">
                    <a:schemeClr val="bg2">
                      <a:alpha val="50000"/>
                    </a:schemeClr>
                  </a:outerShdw>
                </a:effectLst>
              </a14:hiddenEffects>
            </a:ext>
          </a:extLst>
        </p:spPr>
        <p:txBody>
          <a:bodyPr wrap="none" anchor="ctr"/>
          <a:lstStyle/>
          <a:p>
            <a:endParaRPr lang="ja-JP" altLang="en-US"/>
          </a:p>
        </p:txBody>
      </p:sp>
      <p:sp>
        <p:nvSpPr>
          <p:cNvPr id="18" name="Line 16"/>
          <p:cNvSpPr>
            <a:spLocks noChangeShapeType="1"/>
          </p:cNvSpPr>
          <p:nvPr/>
        </p:nvSpPr>
        <p:spPr bwMode="auto">
          <a:xfrm>
            <a:off x="682625" y="2606675"/>
            <a:ext cx="0" cy="28733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kx="-3284103" algn="br" rotWithShape="0">
                    <a:schemeClr val="bg2">
                      <a:alpha val="50000"/>
                    </a:schemeClr>
                  </a:outerShdw>
                </a:effectLst>
              </a14:hiddenEffects>
            </a:ext>
          </a:extLst>
        </p:spPr>
        <p:txBody>
          <a:bodyPr wrap="none" anchor="ctr"/>
          <a:lstStyle/>
          <a:p>
            <a:endParaRPr lang="ja-JP" altLang="en-US"/>
          </a:p>
        </p:txBody>
      </p:sp>
      <p:sp>
        <p:nvSpPr>
          <p:cNvPr id="19" name="Line 17"/>
          <p:cNvSpPr>
            <a:spLocks noChangeShapeType="1"/>
          </p:cNvSpPr>
          <p:nvPr/>
        </p:nvSpPr>
        <p:spPr bwMode="auto">
          <a:xfrm>
            <a:off x="1042988" y="2606675"/>
            <a:ext cx="0" cy="28733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kx="-3284103" algn="br" rotWithShape="0">
                    <a:schemeClr val="bg2">
                      <a:alpha val="50000"/>
                    </a:schemeClr>
                  </a:outerShdw>
                </a:effectLst>
              </a14:hiddenEffects>
            </a:ext>
          </a:extLst>
        </p:spPr>
        <p:txBody>
          <a:bodyPr wrap="none" anchor="ctr"/>
          <a:lstStyle/>
          <a:p>
            <a:endParaRPr lang="ja-JP" altLang="en-US"/>
          </a:p>
        </p:txBody>
      </p:sp>
      <p:sp>
        <p:nvSpPr>
          <p:cNvPr id="20" name="Line 18"/>
          <p:cNvSpPr>
            <a:spLocks noChangeShapeType="1"/>
          </p:cNvSpPr>
          <p:nvPr/>
        </p:nvSpPr>
        <p:spPr bwMode="auto">
          <a:xfrm>
            <a:off x="1403350" y="2606675"/>
            <a:ext cx="0" cy="28733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kx="-3284103" algn="br" rotWithShape="0">
                    <a:schemeClr val="bg2">
                      <a:alpha val="50000"/>
                    </a:schemeClr>
                  </a:outerShdw>
                </a:effectLst>
              </a14:hiddenEffects>
            </a:ext>
          </a:extLst>
        </p:spPr>
        <p:txBody>
          <a:bodyPr wrap="none" anchor="ctr"/>
          <a:lstStyle/>
          <a:p>
            <a:endParaRPr lang="ja-JP" altLang="en-US"/>
          </a:p>
        </p:txBody>
      </p:sp>
      <p:sp>
        <p:nvSpPr>
          <p:cNvPr id="21" name="Line 19"/>
          <p:cNvSpPr>
            <a:spLocks noChangeShapeType="1"/>
          </p:cNvSpPr>
          <p:nvPr/>
        </p:nvSpPr>
        <p:spPr bwMode="auto">
          <a:xfrm>
            <a:off x="1762125" y="2606675"/>
            <a:ext cx="0" cy="28733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kx="-3284103" algn="br" rotWithShape="0">
                    <a:schemeClr val="bg2">
                      <a:alpha val="50000"/>
                    </a:schemeClr>
                  </a:outerShdw>
                </a:effectLst>
              </a14:hiddenEffects>
            </a:ext>
          </a:extLst>
        </p:spPr>
        <p:txBody>
          <a:bodyPr wrap="none" anchor="ctr"/>
          <a:lstStyle/>
          <a:p>
            <a:endParaRPr lang="ja-JP" altLang="en-US"/>
          </a:p>
        </p:txBody>
      </p:sp>
      <p:sp>
        <p:nvSpPr>
          <p:cNvPr id="22" name="Line 20"/>
          <p:cNvSpPr>
            <a:spLocks noChangeShapeType="1"/>
          </p:cNvSpPr>
          <p:nvPr/>
        </p:nvSpPr>
        <p:spPr bwMode="auto">
          <a:xfrm>
            <a:off x="2122488" y="2606675"/>
            <a:ext cx="0" cy="28733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kx="-3284103" algn="br" rotWithShape="0">
                    <a:schemeClr val="bg2">
                      <a:alpha val="50000"/>
                    </a:schemeClr>
                  </a:outerShdw>
                </a:effectLst>
              </a14:hiddenEffects>
            </a:ext>
          </a:extLst>
        </p:spPr>
        <p:txBody>
          <a:bodyPr wrap="none" anchor="ctr"/>
          <a:lstStyle/>
          <a:p>
            <a:endParaRPr lang="ja-JP" altLang="en-US"/>
          </a:p>
        </p:txBody>
      </p:sp>
      <p:sp>
        <p:nvSpPr>
          <p:cNvPr id="23" name="Line 21"/>
          <p:cNvSpPr>
            <a:spLocks noChangeShapeType="1"/>
          </p:cNvSpPr>
          <p:nvPr/>
        </p:nvSpPr>
        <p:spPr bwMode="auto">
          <a:xfrm>
            <a:off x="2482850" y="2606675"/>
            <a:ext cx="0" cy="28733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kx="-3284103" algn="br" rotWithShape="0">
                    <a:schemeClr val="bg2">
                      <a:alpha val="50000"/>
                    </a:schemeClr>
                  </a:outerShdw>
                </a:effectLst>
              </a14:hiddenEffects>
            </a:ext>
          </a:extLst>
        </p:spPr>
        <p:txBody>
          <a:bodyPr wrap="none" anchor="ctr"/>
          <a:lstStyle/>
          <a:p>
            <a:endParaRPr lang="ja-JP" altLang="en-US"/>
          </a:p>
        </p:txBody>
      </p:sp>
      <p:sp>
        <p:nvSpPr>
          <p:cNvPr id="24" name="Line 22"/>
          <p:cNvSpPr>
            <a:spLocks noChangeShapeType="1"/>
          </p:cNvSpPr>
          <p:nvPr/>
        </p:nvSpPr>
        <p:spPr bwMode="auto">
          <a:xfrm>
            <a:off x="2843213" y="2606675"/>
            <a:ext cx="0" cy="28733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kx="-3284103" algn="br" rotWithShape="0">
                    <a:schemeClr val="bg2">
                      <a:alpha val="50000"/>
                    </a:schemeClr>
                  </a:outerShdw>
                </a:effectLst>
              </a14:hiddenEffects>
            </a:ext>
          </a:extLst>
        </p:spPr>
        <p:txBody>
          <a:bodyPr wrap="none" anchor="ctr"/>
          <a:lstStyle/>
          <a:p>
            <a:endParaRPr lang="ja-JP" altLang="en-US"/>
          </a:p>
        </p:txBody>
      </p:sp>
      <p:sp>
        <p:nvSpPr>
          <p:cNvPr id="25" name="Line 24"/>
          <p:cNvSpPr>
            <a:spLocks noChangeShapeType="1"/>
          </p:cNvSpPr>
          <p:nvPr/>
        </p:nvSpPr>
        <p:spPr bwMode="auto">
          <a:xfrm>
            <a:off x="3922713" y="2606675"/>
            <a:ext cx="0" cy="28733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kx="-3284103" algn="br" rotWithShape="0">
                    <a:schemeClr val="bg2">
                      <a:alpha val="50000"/>
                    </a:schemeClr>
                  </a:outerShdw>
                </a:effectLst>
              </a14:hiddenEffects>
            </a:ext>
          </a:extLst>
        </p:spPr>
        <p:txBody>
          <a:bodyPr wrap="none" anchor="ctr"/>
          <a:lstStyle/>
          <a:p>
            <a:endParaRPr lang="ja-JP" altLang="en-US"/>
          </a:p>
        </p:txBody>
      </p:sp>
      <p:sp>
        <p:nvSpPr>
          <p:cNvPr id="26" name="Line 25"/>
          <p:cNvSpPr>
            <a:spLocks noChangeShapeType="1"/>
          </p:cNvSpPr>
          <p:nvPr/>
        </p:nvSpPr>
        <p:spPr bwMode="auto">
          <a:xfrm>
            <a:off x="4283075" y="2606675"/>
            <a:ext cx="0" cy="28733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kx="-3284103" algn="br" rotWithShape="0">
                    <a:schemeClr val="bg2">
                      <a:alpha val="50000"/>
                    </a:schemeClr>
                  </a:outerShdw>
                </a:effectLst>
              </a14:hiddenEffects>
            </a:ext>
          </a:extLst>
        </p:spPr>
        <p:txBody>
          <a:bodyPr wrap="none" anchor="ctr"/>
          <a:lstStyle/>
          <a:p>
            <a:endParaRPr lang="ja-JP" altLang="en-US"/>
          </a:p>
        </p:txBody>
      </p:sp>
      <p:sp>
        <p:nvSpPr>
          <p:cNvPr id="27" name="Line 26"/>
          <p:cNvSpPr>
            <a:spLocks noChangeShapeType="1"/>
          </p:cNvSpPr>
          <p:nvPr/>
        </p:nvSpPr>
        <p:spPr bwMode="auto">
          <a:xfrm>
            <a:off x="4643438" y="2606675"/>
            <a:ext cx="0" cy="28733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kx="-3284103" algn="br" rotWithShape="0">
                    <a:schemeClr val="bg2">
                      <a:alpha val="50000"/>
                    </a:schemeClr>
                  </a:outerShdw>
                </a:effectLst>
              </a14:hiddenEffects>
            </a:ext>
          </a:extLst>
        </p:spPr>
        <p:txBody>
          <a:bodyPr wrap="none" anchor="ctr"/>
          <a:lstStyle/>
          <a:p>
            <a:endParaRPr lang="ja-JP" altLang="en-US"/>
          </a:p>
        </p:txBody>
      </p:sp>
      <p:sp>
        <p:nvSpPr>
          <p:cNvPr id="28" name="Line 27"/>
          <p:cNvSpPr>
            <a:spLocks noChangeShapeType="1"/>
          </p:cNvSpPr>
          <p:nvPr/>
        </p:nvSpPr>
        <p:spPr bwMode="auto">
          <a:xfrm>
            <a:off x="5003800" y="2606675"/>
            <a:ext cx="0" cy="28733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kx="-3284103" algn="br" rotWithShape="0">
                    <a:schemeClr val="bg2">
                      <a:alpha val="50000"/>
                    </a:schemeClr>
                  </a:outerShdw>
                </a:effectLst>
              </a14:hiddenEffects>
            </a:ext>
          </a:extLst>
        </p:spPr>
        <p:txBody>
          <a:bodyPr wrap="none" anchor="ctr"/>
          <a:lstStyle/>
          <a:p>
            <a:endParaRPr lang="ja-JP" altLang="en-US"/>
          </a:p>
        </p:txBody>
      </p:sp>
      <p:sp>
        <p:nvSpPr>
          <p:cNvPr id="29" name="Line 28"/>
          <p:cNvSpPr>
            <a:spLocks noChangeShapeType="1"/>
          </p:cNvSpPr>
          <p:nvPr/>
        </p:nvSpPr>
        <p:spPr bwMode="auto">
          <a:xfrm>
            <a:off x="5362575" y="2606675"/>
            <a:ext cx="0" cy="28733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kx="-3284103" algn="br" rotWithShape="0">
                    <a:schemeClr val="bg2">
                      <a:alpha val="50000"/>
                    </a:schemeClr>
                  </a:outerShdw>
                </a:effectLst>
              </a14:hiddenEffects>
            </a:ext>
          </a:extLst>
        </p:spPr>
        <p:txBody>
          <a:bodyPr wrap="none" anchor="ctr"/>
          <a:lstStyle/>
          <a:p>
            <a:endParaRPr lang="ja-JP" altLang="en-US"/>
          </a:p>
        </p:txBody>
      </p:sp>
      <p:sp>
        <p:nvSpPr>
          <p:cNvPr id="30" name="Line 29"/>
          <p:cNvSpPr>
            <a:spLocks noChangeShapeType="1"/>
          </p:cNvSpPr>
          <p:nvPr/>
        </p:nvSpPr>
        <p:spPr bwMode="auto">
          <a:xfrm>
            <a:off x="5722938" y="2606675"/>
            <a:ext cx="0" cy="28733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kx="-3284103" algn="br" rotWithShape="0">
                    <a:schemeClr val="bg2">
                      <a:alpha val="50000"/>
                    </a:schemeClr>
                  </a:outerShdw>
                </a:effectLst>
              </a14:hiddenEffects>
            </a:ext>
          </a:extLst>
        </p:spPr>
        <p:txBody>
          <a:bodyPr wrap="none" anchor="ctr"/>
          <a:lstStyle/>
          <a:p>
            <a:endParaRPr lang="ja-JP" altLang="en-US"/>
          </a:p>
        </p:txBody>
      </p:sp>
      <p:sp>
        <p:nvSpPr>
          <p:cNvPr id="31" name="Line 30"/>
          <p:cNvSpPr>
            <a:spLocks noChangeShapeType="1"/>
          </p:cNvSpPr>
          <p:nvPr/>
        </p:nvSpPr>
        <p:spPr bwMode="auto">
          <a:xfrm>
            <a:off x="6083300" y="2606675"/>
            <a:ext cx="0" cy="28733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kx="-3284103" algn="br" rotWithShape="0">
                    <a:schemeClr val="bg2">
                      <a:alpha val="50000"/>
                    </a:schemeClr>
                  </a:outerShdw>
                </a:effectLst>
              </a14:hiddenEffects>
            </a:ext>
          </a:extLst>
        </p:spPr>
        <p:txBody>
          <a:bodyPr wrap="none" anchor="ctr"/>
          <a:lstStyle/>
          <a:p>
            <a:endParaRPr lang="ja-JP" altLang="en-US"/>
          </a:p>
        </p:txBody>
      </p:sp>
      <p:sp>
        <p:nvSpPr>
          <p:cNvPr id="32" name="Line 31"/>
          <p:cNvSpPr>
            <a:spLocks noChangeShapeType="1"/>
          </p:cNvSpPr>
          <p:nvPr/>
        </p:nvSpPr>
        <p:spPr bwMode="auto">
          <a:xfrm>
            <a:off x="6443663" y="2606675"/>
            <a:ext cx="0" cy="28733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kx="-3284103" algn="br" rotWithShape="0">
                    <a:schemeClr val="bg2">
                      <a:alpha val="50000"/>
                    </a:schemeClr>
                  </a:outerShdw>
                </a:effectLst>
              </a14:hiddenEffects>
            </a:ext>
          </a:extLst>
        </p:spPr>
        <p:txBody>
          <a:bodyPr wrap="none" anchor="ctr"/>
          <a:lstStyle/>
          <a:p>
            <a:endParaRPr lang="ja-JP" altLang="en-US"/>
          </a:p>
        </p:txBody>
      </p:sp>
      <p:sp>
        <p:nvSpPr>
          <p:cNvPr id="33" name="Line 32"/>
          <p:cNvSpPr>
            <a:spLocks noChangeShapeType="1"/>
          </p:cNvSpPr>
          <p:nvPr/>
        </p:nvSpPr>
        <p:spPr bwMode="auto">
          <a:xfrm>
            <a:off x="6804025" y="2606675"/>
            <a:ext cx="0" cy="28733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kx="-3284103" algn="br" rotWithShape="0">
                    <a:schemeClr val="bg2">
                      <a:alpha val="50000"/>
                    </a:schemeClr>
                  </a:outerShdw>
                </a:effectLst>
              </a14:hiddenEffects>
            </a:ext>
          </a:extLst>
        </p:spPr>
        <p:txBody>
          <a:bodyPr wrap="none" anchor="ctr"/>
          <a:lstStyle/>
          <a:p>
            <a:endParaRPr lang="ja-JP" altLang="en-US"/>
          </a:p>
        </p:txBody>
      </p:sp>
      <p:sp>
        <p:nvSpPr>
          <p:cNvPr id="34" name="Line 33"/>
          <p:cNvSpPr>
            <a:spLocks noChangeShapeType="1"/>
          </p:cNvSpPr>
          <p:nvPr/>
        </p:nvSpPr>
        <p:spPr bwMode="auto">
          <a:xfrm>
            <a:off x="7162800" y="2606675"/>
            <a:ext cx="0" cy="28733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kx="-3284103" algn="br" rotWithShape="0">
                    <a:schemeClr val="bg2">
                      <a:alpha val="50000"/>
                    </a:schemeClr>
                  </a:outerShdw>
                </a:effectLst>
              </a14:hiddenEffects>
            </a:ext>
          </a:extLst>
        </p:spPr>
        <p:txBody>
          <a:bodyPr wrap="none" anchor="ctr"/>
          <a:lstStyle/>
          <a:p>
            <a:endParaRPr lang="ja-JP" altLang="en-US"/>
          </a:p>
        </p:txBody>
      </p:sp>
      <p:sp>
        <p:nvSpPr>
          <p:cNvPr id="35" name="Line 34"/>
          <p:cNvSpPr>
            <a:spLocks noChangeShapeType="1"/>
          </p:cNvSpPr>
          <p:nvPr/>
        </p:nvSpPr>
        <p:spPr bwMode="auto">
          <a:xfrm>
            <a:off x="7523163" y="2606675"/>
            <a:ext cx="0" cy="28733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kx="-3284103" algn="br" rotWithShape="0">
                    <a:schemeClr val="bg2">
                      <a:alpha val="50000"/>
                    </a:schemeClr>
                  </a:outerShdw>
                </a:effectLst>
              </a14:hiddenEffects>
            </a:ext>
          </a:extLst>
        </p:spPr>
        <p:txBody>
          <a:bodyPr wrap="none" anchor="ctr"/>
          <a:lstStyle/>
          <a:p>
            <a:endParaRPr lang="ja-JP" altLang="en-US"/>
          </a:p>
        </p:txBody>
      </p:sp>
      <p:sp>
        <p:nvSpPr>
          <p:cNvPr id="36" name="Line 35"/>
          <p:cNvSpPr>
            <a:spLocks noChangeShapeType="1"/>
          </p:cNvSpPr>
          <p:nvPr/>
        </p:nvSpPr>
        <p:spPr bwMode="auto">
          <a:xfrm>
            <a:off x="7883525" y="2606675"/>
            <a:ext cx="0" cy="28733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kx="-3284103" algn="br" rotWithShape="0">
                    <a:schemeClr val="bg2">
                      <a:alpha val="50000"/>
                    </a:schemeClr>
                  </a:outerShdw>
                </a:effectLst>
              </a14:hiddenEffects>
            </a:ext>
          </a:extLst>
        </p:spPr>
        <p:txBody>
          <a:bodyPr wrap="none" anchor="ctr"/>
          <a:lstStyle/>
          <a:p>
            <a:endParaRPr lang="ja-JP" altLang="en-US"/>
          </a:p>
        </p:txBody>
      </p:sp>
      <p:sp>
        <p:nvSpPr>
          <p:cNvPr id="37" name="Line 36"/>
          <p:cNvSpPr>
            <a:spLocks noChangeShapeType="1"/>
          </p:cNvSpPr>
          <p:nvPr/>
        </p:nvSpPr>
        <p:spPr bwMode="auto">
          <a:xfrm>
            <a:off x="8243888" y="2606675"/>
            <a:ext cx="0" cy="28733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kx="-3284103" algn="br" rotWithShape="0">
                    <a:schemeClr val="bg2">
                      <a:alpha val="50000"/>
                    </a:schemeClr>
                  </a:outerShdw>
                </a:effectLst>
              </a14:hiddenEffects>
            </a:ext>
          </a:extLst>
        </p:spPr>
        <p:txBody>
          <a:bodyPr wrap="none" anchor="ctr"/>
          <a:lstStyle/>
          <a:p>
            <a:endParaRPr lang="ja-JP" altLang="en-US"/>
          </a:p>
        </p:txBody>
      </p:sp>
      <p:sp>
        <p:nvSpPr>
          <p:cNvPr id="38" name="Line 37"/>
          <p:cNvSpPr>
            <a:spLocks noChangeShapeType="1"/>
          </p:cNvSpPr>
          <p:nvPr/>
        </p:nvSpPr>
        <p:spPr bwMode="auto">
          <a:xfrm>
            <a:off x="8604250" y="2606675"/>
            <a:ext cx="0" cy="28733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kx="-3284103" algn="br" rotWithShape="0">
                    <a:schemeClr val="bg2">
                      <a:alpha val="50000"/>
                    </a:schemeClr>
                  </a:outerShdw>
                </a:effectLst>
              </a14:hiddenEffects>
            </a:ext>
          </a:extLst>
        </p:spPr>
        <p:txBody>
          <a:bodyPr wrap="none" anchor="ctr"/>
          <a:lstStyle/>
          <a:p>
            <a:endParaRPr lang="ja-JP" altLang="en-US"/>
          </a:p>
        </p:txBody>
      </p:sp>
      <p:sp>
        <p:nvSpPr>
          <p:cNvPr id="39" name="AutoShape 38"/>
          <p:cNvSpPr>
            <a:spLocks noChangeArrowheads="1"/>
          </p:cNvSpPr>
          <p:nvPr/>
        </p:nvSpPr>
        <p:spPr bwMode="auto">
          <a:xfrm>
            <a:off x="539750" y="2751138"/>
            <a:ext cx="287338" cy="3216275"/>
          </a:xfrm>
          <a:prstGeom prst="roundRect">
            <a:avLst>
              <a:gd name="adj" fmla="val 4690"/>
            </a:avLst>
          </a:prstGeom>
          <a:solidFill>
            <a:srgbClr val="99CCFF"/>
          </a:solidFill>
          <a:ln>
            <a:noFill/>
          </a:ln>
          <a:effectLst/>
          <a:extLs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25400" dir="10800000" sy="50000" kx="-2453608" rotWithShape="0">
                    <a:srgbClr val="000000">
                      <a:alpha val="50000"/>
                    </a:srgbClr>
                  </a:outerShdw>
                </a:effectLst>
              </a14:hiddenEffects>
            </a:ext>
          </a:extLst>
        </p:spPr>
        <p:txBody>
          <a:bodyPr wrap="none" anchor="ctr"/>
          <a:lstStyle/>
          <a:p>
            <a:endParaRPr lang="ja-JP" altLang="en-US"/>
          </a:p>
        </p:txBody>
      </p:sp>
      <p:sp>
        <p:nvSpPr>
          <p:cNvPr id="40" name="AutoShape 39"/>
          <p:cNvSpPr>
            <a:spLocks noChangeArrowheads="1"/>
          </p:cNvSpPr>
          <p:nvPr/>
        </p:nvSpPr>
        <p:spPr bwMode="auto">
          <a:xfrm>
            <a:off x="898525" y="2765425"/>
            <a:ext cx="287338" cy="3216275"/>
          </a:xfrm>
          <a:prstGeom prst="roundRect">
            <a:avLst>
              <a:gd name="adj" fmla="val 4690"/>
            </a:avLst>
          </a:prstGeom>
          <a:solidFill>
            <a:srgbClr val="99CCFF"/>
          </a:solidFill>
          <a:ln>
            <a:noFill/>
          </a:ln>
          <a:effectLst/>
          <a:extLs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25400" dir="10800000" sy="50000" kx="-2453608" rotWithShape="0">
                    <a:srgbClr val="000000">
                      <a:alpha val="50000"/>
                    </a:srgbClr>
                  </a:outerShdw>
                </a:effectLst>
              </a14:hiddenEffects>
            </a:ext>
          </a:extLst>
        </p:spPr>
        <p:txBody>
          <a:bodyPr wrap="none" anchor="ctr"/>
          <a:lstStyle/>
          <a:p>
            <a:endParaRPr lang="ja-JP" altLang="en-US"/>
          </a:p>
        </p:txBody>
      </p:sp>
      <p:sp>
        <p:nvSpPr>
          <p:cNvPr id="41" name="AutoShape 40"/>
          <p:cNvSpPr>
            <a:spLocks noChangeArrowheads="1"/>
          </p:cNvSpPr>
          <p:nvPr/>
        </p:nvSpPr>
        <p:spPr bwMode="auto">
          <a:xfrm>
            <a:off x="1258888" y="2765425"/>
            <a:ext cx="287337" cy="3216275"/>
          </a:xfrm>
          <a:prstGeom prst="roundRect">
            <a:avLst>
              <a:gd name="adj" fmla="val 4690"/>
            </a:avLst>
          </a:prstGeom>
          <a:solidFill>
            <a:srgbClr val="99CCFF"/>
          </a:solidFill>
          <a:ln>
            <a:noFill/>
          </a:ln>
          <a:effectLst/>
          <a:extLs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25400" dir="10800000" sy="50000" kx="-2453608" rotWithShape="0">
                    <a:srgbClr val="000000">
                      <a:alpha val="50000"/>
                    </a:srgbClr>
                  </a:outerShdw>
                </a:effectLst>
              </a14:hiddenEffects>
            </a:ext>
          </a:extLst>
        </p:spPr>
        <p:txBody>
          <a:bodyPr wrap="none" anchor="ctr"/>
          <a:lstStyle/>
          <a:p>
            <a:endParaRPr lang="ja-JP" altLang="en-US"/>
          </a:p>
        </p:txBody>
      </p:sp>
      <p:sp>
        <p:nvSpPr>
          <p:cNvPr id="42" name="AutoShape 41"/>
          <p:cNvSpPr>
            <a:spLocks noChangeArrowheads="1"/>
          </p:cNvSpPr>
          <p:nvPr/>
        </p:nvSpPr>
        <p:spPr bwMode="auto">
          <a:xfrm>
            <a:off x="1619250" y="2765425"/>
            <a:ext cx="287338" cy="3216275"/>
          </a:xfrm>
          <a:prstGeom prst="roundRect">
            <a:avLst>
              <a:gd name="adj" fmla="val 4690"/>
            </a:avLst>
          </a:prstGeom>
          <a:solidFill>
            <a:srgbClr val="99CCFF"/>
          </a:solidFill>
          <a:ln>
            <a:noFill/>
          </a:ln>
          <a:effectLst/>
          <a:extLs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25400" dir="10800000" sy="50000" kx="-2453608" rotWithShape="0">
                    <a:srgbClr val="000000">
                      <a:alpha val="50000"/>
                    </a:srgbClr>
                  </a:outerShdw>
                </a:effectLst>
              </a14:hiddenEffects>
            </a:ext>
          </a:extLst>
        </p:spPr>
        <p:txBody>
          <a:bodyPr wrap="none" anchor="ctr"/>
          <a:lstStyle/>
          <a:p>
            <a:endParaRPr lang="ja-JP" altLang="en-US"/>
          </a:p>
        </p:txBody>
      </p:sp>
      <p:sp>
        <p:nvSpPr>
          <p:cNvPr id="43" name="AutoShape 43"/>
          <p:cNvSpPr>
            <a:spLocks noChangeArrowheads="1"/>
          </p:cNvSpPr>
          <p:nvPr/>
        </p:nvSpPr>
        <p:spPr bwMode="auto">
          <a:xfrm>
            <a:off x="2000552" y="2765425"/>
            <a:ext cx="287338" cy="3216275"/>
          </a:xfrm>
          <a:prstGeom prst="roundRect">
            <a:avLst>
              <a:gd name="adj" fmla="val 4690"/>
            </a:avLst>
          </a:prstGeom>
          <a:solidFill>
            <a:srgbClr val="99CCFF"/>
          </a:solidFill>
          <a:ln>
            <a:noFill/>
          </a:ln>
          <a:effectLst/>
          <a:extLs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25400" dir="10800000" sy="50000" kx="-2453608" rotWithShape="0">
                    <a:srgbClr val="000000">
                      <a:alpha val="50000"/>
                    </a:srgbClr>
                  </a:outerShdw>
                </a:effectLst>
              </a14:hiddenEffects>
            </a:ext>
          </a:extLst>
        </p:spPr>
        <p:txBody>
          <a:bodyPr wrap="none" anchor="ctr"/>
          <a:lstStyle/>
          <a:p>
            <a:endParaRPr lang="ja-JP" altLang="en-US"/>
          </a:p>
        </p:txBody>
      </p:sp>
      <p:sp>
        <p:nvSpPr>
          <p:cNvPr id="44" name="AutoShape 44"/>
          <p:cNvSpPr>
            <a:spLocks noChangeArrowheads="1"/>
          </p:cNvSpPr>
          <p:nvPr/>
        </p:nvSpPr>
        <p:spPr bwMode="auto">
          <a:xfrm>
            <a:off x="2339181" y="2765425"/>
            <a:ext cx="287338" cy="3216275"/>
          </a:xfrm>
          <a:prstGeom prst="roundRect">
            <a:avLst>
              <a:gd name="adj" fmla="val 4690"/>
            </a:avLst>
          </a:prstGeom>
          <a:solidFill>
            <a:srgbClr val="99CCFF"/>
          </a:solidFill>
          <a:ln>
            <a:noFill/>
          </a:ln>
          <a:effectLst/>
          <a:extLs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25400" dir="10800000" sy="50000" kx="-2453608" rotWithShape="0">
                    <a:srgbClr val="000000">
                      <a:alpha val="50000"/>
                    </a:srgbClr>
                  </a:outerShdw>
                </a:effectLst>
              </a14:hiddenEffects>
            </a:ext>
          </a:extLst>
        </p:spPr>
        <p:txBody>
          <a:bodyPr wrap="none" anchor="ctr"/>
          <a:lstStyle/>
          <a:p>
            <a:endParaRPr lang="ja-JP" altLang="en-US"/>
          </a:p>
        </p:txBody>
      </p:sp>
      <p:sp>
        <p:nvSpPr>
          <p:cNvPr id="45" name="AutoShape 45"/>
          <p:cNvSpPr>
            <a:spLocks noChangeArrowheads="1"/>
          </p:cNvSpPr>
          <p:nvPr/>
        </p:nvSpPr>
        <p:spPr bwMode="auto">
          <a:xfrm>
            <a:off x="2700338" y="2765425"/>
            <a:ext cx="287337" cy="3216275"/>
          </a:xfrm>
          <a:prstGeom prst="roundRect">
            <a:avLst>
              <a:gd name="adj" fmla="val 4690"/>
            </a:avLst>
          </a:prstGeom>
          <a:solidFill>
            <a:srgbClr val="99CCFF"/>
          </a:solidFill>
          <a:ln>
            <a:noFill/>
          </a:ln>
          <a:effectLst/>
          <a:extLs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25400" dir="10800000" sy="50000" kx="-2453608" rotWithShape="0">
                    <a:srgbClr val="000000">
                      <a:alpha val="50000"/>
                    </a:srgbClr>
                  </a:outerShdw>
                </a:effectLst>
              </a14:hiddenEffects>
            </a:ext>
          </a:extLst>
        </p:spPr>
        <p:txBody>
          <a:bodyPr wrap="none" anchor="ctr"/>
          <a:lstStyle/>
          <a:p>
            <a:endParaRPr lang="ja-JP" altLang="en-US"/>
          </a:p>
        </p:txBody>
      </p:sp>
      <p:sp>
        <p:nvSpPr>
          <p:cNvPr id="46" name="AutoShape 46"/>
          <p:cNvSpPr>
            <a:spLocks noChangeArrowheads="1"/>
          </p:cNvSpPr>
          <p:nvPr/>
        </p:nvSpPr>
        <p:spPr bwMode="auto">
          <a:xfrm>
            <a:off x="3779838" y="2765425"/>
            <a:ext cx="287337" cy="3216275"/>
          </a:xfrm>
          <a:prstGeom prst="roundRect">
            <a:avLst>
              <a:gd name="adj" fmla="val 4690"/>
            </a:avLst>
          </a:prstGeom>
          <a:solidFill>
            <a:schemeClr val="folHlink"/>
          </a:solidFill>
          <a:ln>
            <a:noFill/>
          </a:ln>
          <a:effectLst/>
          <a:extLst>
            <a:ext uri="{91240B29-F687-4F45-9708-019B960494DF}">
              <a14:hiddenLine xmlns:a14="http://schemas.microsoft.com/office/drawing/2010/main" w="25400">
                <a:solidFill>
                  <a:srgbClr val="339966"/>
                </a:solidFill>
                <a:round/>
                <a:headEnd/>
                <a:tailEnd/>
              </a14:hiddenLine>
            </a:ext>
            <a:ext uri="{AF507438-7753-43E0-B8FC-AC1667EBCBE1}">
              <a14:hiddenEffects xmlns:a14="http://schemas.microsoft.com/office/drawing/2010/main">
                <a:effectLst>
                  <a:outerShdw dist="25400" dir="10800000" sy="50000" kx="-2453608" rotWithShape="0">
                    <a:srgbClr val="000000">
                      <a:alpha val="50000"/>
                    </a:srgbClr>
                  </a:outerShdw>
                </a:effectLst>
              </a14:hiddenEffects>
            </a:ext>
          </a:extLst>
        </p:spPr>
        <p:txBody>
          <a:bodyPr wrap="none" anchor="ctr"/>
          <a:lstStyle/>
          <a:p>
            <a:endParaRPr lang="ja-JP" altLang="en-US"/>
          </a:p>
        </p:txBody>
      </p:sp>
      <p:sp>
        <p:nvSpPr>
          <p:cNvPr id="47" name="AutoShape 47"/>
          <p:cNvSpPr>
            <a:spLocks noChangeArrowheads="1"/>
          </p:cNvSpPr>
          <p:nvPr/>
        </p:nvSpPr>
        <p:spPr bwMode="auto">
          <a:xfrm>
            <a:off x="4140200" y="2765425"/>
            <a:ext cx="287338" cy="3216275"/>
          </a:xfrm>
          <a:prstGeom prst="roundRect">
            <a:avLst>
              <a:gd name="adj" fmla="val 4690"/>
            </a:avLst>
          </a:prstGeom>
          <a:solidFill>
            <a:schemeClr val="folHlink"/>
          </a:solidFill>
          <a:ln>
            <a:noFill/>
          </a:ln>
          <a:effectLst/>
          <a:extLst>
            <a:ext uri="{91240B29-F687-4F45-9708-019B960494DF}">
              <a14:hiddenLine xmlns:a14="http://schemas.microsoft.com/office/drawing/2010/main" w="25400">
                <a:solidFill>
                  <a:srgbClr val="339966"/>
                </a:solidFill>
                <a:round/>
                <a:headEnd/>
                <a:tailEnd/>
              </a14:hiddenLine>
            </a:ext>
            <a:ext uri="{AF507438-7753-43E0-B8FC-AC1667EBCBE1}">
              <a14:hiddenEffects xmlns:a14="http://schemas.microsoft.com/office/drawing/2010/main">
                <a:effectLst>
                  <a:outerShdw dist="25400" dir="10800000" sy="50000" kx="-2453608" rotWithShape="0">
                    <a:srgbClr val="000000">
                      <a:alpha val="50000"/>
                    </a:srgbClr>
                  </a:outerShdw>
                </a:effectLst>
              </a14:hiddenEffects>
            </a:ext>
          </a:extLst>
        </p:spPr>
        <p:txBody>
          <a:bodyPr wrap="none" anchor="ctr"/>
          <a:lstStyle/>
          <a:p>
            <a:endParaRPr lang="ja-JP" altLang="en-US"/>
          </a:p>
        </p:txBody>
      </p:sp>
      <p:sp>
        <p:nvSpPr>
          <p:cNvPr id="48" name="AutoShape 48"/>
          <p:cNvSpPr>
            <a:spLocks noChangeArrowheads="1"/>
          </p:cNvSpPr>
          <p:nvPr/>
        </p:nvSpPr>
        <p:spPr bwMode="auto">
          <a:xfrm>
            <a:off x="4498975" y="2765425"/>
            <a:ext cx="287338" cy="3216275"/>
          </a:xfrm>
          <a:prstGeom prst="roundRect">
            <a:avLst>
              <a:gd name="adj" fmla="val 4690"/>
            </a:avLst>
          </a:prstGeom>
          <a:solidFill>
            <a:schemeClr val="folHlink"/>
          </a:solidFill>
          <a:ln>
            <a:noFill/>
          </a:ln>
          <a:effectLst/>
          <a:extLst>
            <a:ext uri="{91240B29-F687-4F45-9708-019B960494DF}">
              <a14:hiddenLine xmlns:a14="http://schemas.microsoft.com/office/drawing/2010/main" w="25400">
                <a:solidFill>
                  <a:srgbClr val="339966"/>
                </a:solidFill>
                <a:round/>
                <a:headEnd/>
                <a:tailEnd/>
              </a14:hiddenLine>
            </a:ext>
            <a:ext uri="{AF507438-7753-43E0-B8FC-AC1667EBCBE1}">
              <a14:hiddenEffects xmlns:a14="http://schemas.microsoft.com/office/drawing/2010/main">
                <a:effectLst>
                  <a:outerShdw dist="25400" dir="10800000" sy="50000" kx="-2453608" rotWithShape="0">
                    <a:srgbClr val="000000">
                      <a:alpha val="50000"/>
                    </a:srgbClr>
                  </a:outerShdw>
                </a:effectLst>
              </a14:hiddenEffects>
            </a:ext>
          </a:extLst>
        </p:spPr>
        <p:txBody>
          <a:bodyPr wrap="none" anchor="ctr"/>
          <a:lstStyle/>
          <a:p>
            <a:endParaRPr lang="ja-JP" altLang="en-US"/>
          </a:p>
        </p:txBody>
      </p:sp>
      <p:sp>
        <p:nvSpPr>
          <p:cNvPr id="49" name="AutoShape 49"/>
          <p:cNvSpPr>
            <a:spLocks noChangeArrowheads="1"/>
          </p:cNvSpPr>
          <p:nvPr/>
        </p:nvSpPr>
        <p:spPr bwMode="auto">
          <a:xfrm>
            <a:off x="4859338" y="2765425"/>
            <a:ext cx="287337" cy="3216275"/>
          </a:xfrm>
          <a:prstGeom prst="roundRect">
            <a:avLst>
              <a:gd name="adj" fmla="val 4690"/>
            </a:avLst>
          </a:prstGeom>
          <a:solidFill>
            <a:schemeClr val="folHlink"/>
          </a:solidFill>
          <a:ln>
            <a:noFill/>
          </a:ln>
          <a:effectLst/>
          <a:extLst>
            <a:ext uri="{91240B29-F687-4F45-9708-019B960494DF}">
              <a14:hiddenLine xmlns:a14="http://schemas.microsoft.com/office/drawing/2010/main" w="25400">
                <a:solidFill>
                  <a:srgbClr val="339966"/>
                </a:solidFill>
                <a:round/>
                <a:headEnd/>
                <a:tailEnd/>
              </a14:hiddenLine>
            </a:ext>
            <a:ext uri="{AF507438-7753-43E0-B8FC-AC1667EBCBE1}">
              <a14:hiddenEffects xmlns:a14="http://schemas.microsoft.com/office/drawing/2010/main">
                <a:effectLst>
                  <a:outerShdw dist="25400" dir="10800000" sy="50000" kx="-2453608" rotWithShape="0">
                    <a:srgbClr val="000000">
                      <a:alpha val="50000"/>
                    </a:srgbClr>
                  </a:outerShdw>
                </a:effectLst>
              </a14:hiddenEffects>
            </a:ext>
          </a:extLst>
        </p:spPr>
        <p:txBody>
          <a:bodyPr wrap="none" anchor="ctr"/>
          <a:lstStyle/>
          <a:p>
            <a:endParaRPr lang="ja-JP" altLang="en-US"/>
          </a:p>
        </p:txBody>
      </p:sp>
      <p:sp>
        <p:nvSpPr>
          <p:cNvPr id="50" name="AutoShape 50"/>
          <p:cNvSpPr>
            <a:spLocks noChangeArrowheads="1"/>
          </p:cNvSpPr>
          <p:nvPr/>
        </p:nvSpPr>
        <p:spPr bwMode="auto">
          <a:xfrm>
            <a:off x="5219700" y="2765425"/>
            <a:ext cx="287338" cy="3216275"/>
          </a:xfrm>
          <a:prstGeom prst="roundRect">
            <a:avLst>
              <a:gd name="adj" fmla="val 4690"/>
            </a:avLst>
          </a:prstGeom>
          <a:solidFill>
            <a:schemeClr val="folHlink"/>
          </a:solidFill>
          <a:ln>
            <a:noFill/>
          </a:ln>
          <a:effectLst/>
          <a:extLst>
            <a:ext uri="{91240B29-F687-4F45-9708-019B960494DF}">
              <a14:hiddenLine xmlns:a14="http://schemas.microsoft.com/office/drawing/2010/main" w="25400">
                <a:solidFill>
                  <a:srgbClr val="339966"/>
                </a:solidFill>
                <a:round/>
                <a:headEnd/>
                <a:tailEnd/>
              </a14:hiddenLine>
            </a:ext>
            <a:ext uri="{AF507438-7753-43E0-B8FC-AC1667EBCBE1}">
              <a14:hiddenEffects xmlns:a14="http://schemas.microsoft.com/office/drawing/2010/main">
                <a:effectLst>
                  <a:outerShdw dist="25400" dir="10800000" sy="50000" kx="-2453608" rotWithShape="0">
                    <a:srgbClr val="000000">
                      <a:alpha val="50000"/>
                    </a:srgbClr>
                  </a:outerShdw>
                </a:effectLst>
              </a14:hiddenEffects>
            </a:ext>
          </a:extLst>
        </p:spPr>
        <p:txBody>
          <a:bodyPr wrap="none" anchor="ctr"/>
          <a:lstStyle/>
          <a:p>
            <a:endParaRPr lang="ja-JP" altLang="en-US"/>
          </a:p>
        </p:txBody>
      </p:sp>
      <p:sp>
        <p:nvSpPr>
          <p:cNvPr id="51" name="AutoShape 51"/>
          <p:cNvSpPr>
            <a:spLocks noChangeArrowheads="1"/>
          </p:cNvSpPr>
          <p:nvPr/>
        </p:nvSpPr>
        <p:spPr bwMode="auto">
          <a:xfrm>
            <a:off x="5580063" y="2765425"/>
            <a:ext cx="287337" cy="3216275"/>
          </a:xfrm>
          <a:prstGeom prst="roundRect">
            <a:avLst>
              <a:gd name="adj" fmla="val 4690"/>
            </a:avLst>
          </a:prstGeom>
          <a:solidFill>
            <a:schemeClr val="folHlink"/>
          </a:solidFill>
          <a:ln>
            <a:noFill/>
          </a:ln>
          <a:effectLst/>
          <a:extLst>
            <a:ext uri="{91240B29-F687-4F45-9708-019B960494DF}">
              <a14:hiddenLine xmlns:a14="http://schemas.microsoft.com/office/drawing/2010/main" w="25400">
                <a:solidFill>
                  <a:srgbClr val="339966"/>
                </a:solidFill>
                <a:round/>
                <a:headEnd/>
                <a:tailEnd/>
              </a14:hiddenLine>
            </a:ext>
            <a:ext uri="{AF507438-7753-43E0-B8FC-AC1667EBCBE1}">
              <a14:hiddenEffects xmlns:a14="http://schemas.microsoft.com/office/drawing/2010/main">
                <a:effectLst>
                  <a:outerShdw dist="25400" dir="10800000" sy="50000" kx="-2453608" rotWithShape="0">
                    <a:srgbClr val="000000">
                      <a:alpha val="50000"/>
                    </a:srgbClr>
                  </a:outerShdw>
                </a:effectLst>
              </a14:hiddenEffects>
            </a:ext>
          </a:extLst>
        </p:spPr>
        <p:txBody>
          <a:bodyPr wrap="none" anchor="ctr"/>
          <a:lstStyle/>
          <a:p>
            <a:endParaRPr lang="ja-JP" altLang="en-US"/>
          </a:p>
        </p:txBody>
      </p:sp>
      <p:sp>
        <p:nvSpPr>
          <p:cNvPr id="52" name="AutoShape 52"/>
          <p:cNvSpPr>
            <a:spLocks noChangeArrowheads="1"/>
          </p:cNvSpPr>
          <p:nvPr/>
        </p:nvSpPr>
        <p:spPr bwMode="auto">
          <a:xfrm>
            <a:off x="5940425" y="2765425"/>
            <a:ext cx="287338" cy="3216275"/>
          </a:xfrm>
          <a:prstGeom prst="roundRect">
            <a:avLst>
              <a:gd name="adj" fmla="val 4690"/>
            </a:avLst>
          </a:prstGeom>
          <a:solidFill>
            <a:schemeClr val="folHlink"/>
          </a:solidFill>
          <a:ln>
            <a:noFill/>
          </a:ln>
          <a:effectLst/>
          <a:extLst>
            <a:ext uri="{91240B29-F687-4F45-9708-019B960494DF}">
              <a14:hiddenLine xmlns:a14="http://schemas.microsoft.com/office/drawing/2010/main" w="25400">
                <a:solidFill>
                  <a:srgbClr val="339966"/>
                </a:solidFill>
                <a:round/>
                <a:headEnd/>
                <a:tailEnd/>
              </a14:hiddenLine>
            </a:ext>
            <a:ext uri="{AF507438-7753-43E0-B8FC-AC1667EBCBE1}">
              <a14:hiddenEffects xmlns:a14="http://schemas.microsoft.com/office/drawing/2010/main">
                <a:effectLst>
                  <a:outerShdw dist="25400" dir="10800000" sy="50000" kx="-2453608" rotWithShape="0">
                    <a:srgbClr val="000000">
                      <a:alpha val="50000"/>
                    </a:srgbClr>
                  </a:outerShdw>
                </a:effectLst>
              </a14:hiddenEffects>
            </a:ext>
          </a:extLst>
        </p:spPr>
        <p:txBody>
          <a:bodyPr wrap="none" anchor="ctr"/>
          <a:lstStyle/>
          <a:p>
            <a:endParaRPr lang="ja-JP" altLang="en-US"/>
          </a:p>
        </p:txBody>
      </p:sp>
      <p:sp>
        <p:nvSpPr>
          <p:cNvPr id="53" name="AutoShape 53"/>
          <p:cNvSpPr>
            <a:spLocks noChangeArrowheads="1"/>
          </p:cNvSpPr>
          <p:nvPr/>
        </p:nvSpPr>
        <p:spPr bwMode="auto">
          <a:xfrm>
            <a:off x="6299200" y="2755900"/>
            <a:ext cx="287338" cy="3216275"/>
          </a:xfrm>
          <a:prstGeom prst="roundRect">
            <a:avLst>
              <a:gd name="adj" fmla="val 4690"/>
            </a:avLst>
          </a:prstGeom>
          <a:solidFill>
            <a:schemeClr val="folHlink"/>
          </a:solidFill>
          <a:ln>
            <a:noFill/>
          </a:ln>
          <a:effectLst/>
          <a:extLst>
            <a:ext uri="{91240B29-F687-4F45-9708-019B960494DF}">
              <a14:hiddenLine xmlns:a14="http://schemas.microsoft.com/office/drawing/2010/main" w="25400">
                <a:solidFill>
                  <a:srgbClr val="339966"/>
                </a:solidFill>
                <a:round/>
                <a:headEnd/>
                <a:tailEnd/>
              </a14:hiddenLine>
            </a:ext>
            <a:ext uri="{AF507438-7753-43E0-B8FC-AC1667EBCBE1}">
              <a14:hiddenEffects xmlns:a14="http://schemas.microsoft.com/office/drawing/2010/main">
                <a:effectLst>
                  <a:outerShdw dist="25400" dir="10800000" sy="50000" kx="-2453608" rotWithShape="0">
                    <a:srgbClr val="000000">
                      <a:alpha val="50000"/>
                    </a:srgbClr>
                  </a:outerShdw>
                </a:effectLst>
              </a14:hiddenEffects>
            </a:ext>
          </a:extLst>
        </p:spPr>
        <p:txBody>
          <a:bodyPr wrap="none" anchor="ctr"/>
          <a:lstStyle/>
          <a:p>
            <a:endParaRPr lang="ja-JP" altLang="en-US"/>
          </a:p>
        </p:txBody>
      </p:sp>
      <p:sp>
        <p:nvSpPr>
          <p:cNvPr id="54" name="AutoShape 54"/>
          <p:cNvSpPr>
            <a:spLocks noChangeArrowheads="1"/>
          </p:cNvSpPr>
          <p:nvPr/>
        </p:nvSpPr>
        <p:spPr bwMode="auto">
          <a:xfrm>
            <a:off x="6659563" y="2755900"/>
            <a:ext cx="287337" cy="3216275"/>
          </a:xfrm>
          <a:prstGeom prst="roundRect">
            <a:avLst>
              <a:gd name="adj" fmla="val 4690"/>
            </a:avLst>
          </a:prstGeom>
          <a:solidFill>
            <a:schemeClr val="folHlink"/>
          </a:solidFill>
          <a:ln>
            <a:noFill/>
          </a:ln>
          <a:effectLst/>
          <a:extLst>
            <a:ext uri="{91240B29-F687-4F45-9708-019B960494DF}">
              <a14:hiddenLine xmlns:a14="http://schemas.microsoft.com/office/drawing/2010/main" w="25400">
                <a:solidFill>
                  <a:srgbClr val="339966"/>
                </a:solidFill>
                <a:round/>
                <a:headEnd/>
                <a:tailEnd/>
              </a14:hiddenLine>
            </a:ext>
            <a:ext uri="{AF507438-7753-43E0-B8FC-AC1667EBCBE1}">
              <a14:hiddenEffects xmlns:a14="http://schemas.microsoft.com/office/drawing/2010/main">
                <a:effectLst>
                  <a:outerShdw dist="25400" dir="10800000" sy="50000" kx="-2453608" rotWithShape="0">
                    <a:srgbClr val="000000">
                      <a:alpha val="50000"/>
                    </a:srgbClr>
                  </a:outerShdw>
                </a:effectLst>
              </a14:hiddenEffects>
            </a:ext>
          </a:extLst>
        </p:spPr>
        <p:txBody>
          <a:bodyPr wrap="none" anchor="ctr"/>
          <a:lstStyle/>
          <a:p>
            <a:endParaRPr lang="ja-JP" altLang="en-US"/>
          </a:p>
        </p:txBody>
      </p:sp>
      <p:sp>
        <p:nvSpPr>
          <p:cNvPr id="55" name="AutoShape 55"/>
          <p:cNvSpPr>
            <a:spLocks noChangeArrowheads="1"/>
          </p:cNvSpPr>
          <p:nvPr/>
        </p:nvSpPr>
        <p:spPr bwMode="auto">
          <a:xfrm>
            <a:off x="7019925" y="2755900"/>
            <a:ext cx="287338" cy="3216275"/>
          </a:xfrm>
          <a:prstGeom prst="roundRect">
            <a:avLst>
              <a:gd name="adj" fmla="val 4690"/>
            </a:avLst>
          </a:prstGeom>
          <a:solidFill>
            <a:schemeClr val="folHlink"/>
          </a:solidFill>
          <a:ln>
            <a:noFill/>
          </a:ln>
          <a:effectLst/>
          <a:extLst>
            <a:ext uri="{91240B29-F687-4F45-9708-019B960494DF}">
              <a14:hiddenLine xmlns:a14="http://schemas.microsoft.com/office/drawing/2010/main" w="25400">
                <a:solidFill>
                  <a:srgbClr val="339966"/>
                </a:solidFill>
                <a:round/>
                <a:headEnd/>
                <a:tailEnd/>
              </a14:hiddenLine>
            </a:ext>
            <a:ext uri="{AF507438-7753-43E0-B8FC-AC1667EBCBE1}">
              <a14:hiddenEffects xmlns:a14="http://schemas.microsoft.com/office/drawing/2010/main">
                <a:effectLst>
                  <a:outerShdw dist="25400" dir="10800000" sy="50000" kx="-2453608" rotWithShape="0">
                    <a:srgbClr val="000000">
                      <a:alpha val="50000"/>
                    </a:srgbClr>
                  </a:outerShdw>
                </a:effectLst>
              </a14:hiddenEffects>
            </a:ext>
          </a:extLst>
        </p:spPr>
        <p:txBody>
          <a:bodyPr wrap="none" anchor="ctr"/>
          <a:lstStyle/>
          <a:p>
            <a:endParaRPr lang="ja-JP" altLang="en-US"/>
          </a:p>
        </p:txBody>
      </p:sp>
      <p:sp>
        <p:nvSpPr>
          <p:cNvPr id="56" name="AutoShape 56"/>
          <p:cNvSpPr>
            <a:spLocks noChangeArrowheads="1"/>
          </p:cNvSpPr>
          <p:nvPr/>
        </p:nvSpPr>
        <p:spPr bwMode="auto">
          <a:xfrm>
            <a:off x="7380288" y="2755900"/>
            <a:ext cx="287337" cy="3216275"/>
          </a:xfrm>
          <a:prstGeom prst="roundRect">
            <a:avLst>
              <a:gd name="adj" fmla="val 4690"/>
            </a:avLst>
          </a:prstGeom>
          <a:solidFill>
            <a:schemeClr val="folHlink"/>
          </a:solidFill>
          <a:ln>
            <a:noFill/>
          </a:ln>
          <a:effectLst/>
          <a:extLst>
            <a:ext uri="{91240B29-F687-4F45-9708-019B960494DF}">
              <a14:hiddenLine xmlns:a14="http://schemas.microsoft.com/office/drawing/2010/main" w="25400">
                <a:solidFill>
                  <a:srgbClr val="339966"/>
                </a:solidFill>
                <a:round/>
                <a:headEnd/>
                <a:tailEnd/>
              </a14:hiddenLine>
            </a:ext>
            <a:ext uri="{AF507438-7753-43E0-B8FC-AC1667EBCBE1}">
              <a14:hiddenEffects xmlns:a14="http://schemas.microsoft.com/office/drawing/2010/main">
                <a:effectLst>
                  <a:outerShdw dist="25400" dir="10800000" sy="50000" kx="-2453608" rotWithShape="0">
                    <a:srgbClr val="000000">
                      <a:alpha val="50000"/>
                    </a:srgbClr>
                  </a:outerShdw>
                </a:effectLst>
              </a14:hiddenEffects>
            </a:ext>
          </a:extLst>
        </p:spPr>
        <p:txBody>
          <a:bodyPr wrap="none" anchor="ctr"/>
          <a:lstStyle/>
          <a:p>
            <a:endParaRPr lang="ja-JP" altLang="en-US"/>
          </a:p>
        </p:txBody>
      </p:sp>
      <p:sp>
        <p:nvSpPr>
          <p:cNvPr id="57" name="AutoShape 57"/>
          <p:cNvSpPr>
            <a:spLocks noChangeArrowheads="1"/>
          </p:cNvSpPr>
          <p:nvPr/>
        </p:nvSpPr>
        <p:spPr bwMode="auto">
          <a:xfrm>
            <a:off x="7740650" y="2755900"/>
            <a:ext cx="287338" cy="3216275"/>
          </a:xfrm>
          <a:prstGeom prst="roundRect">
            <a:avLst>
              <a:gd name="adj" fmla="val 4690"/>
            </a:avLst>
          </a:prstGeom>
          <a:solidFill>
            <a:schemeClr val="folHlink"/>
          </a:solidFill>
          <a:ln>
            <a:noFill/>
          </a:ln>
          <a:effectLst/>
          <a:extLst>
            <a:ext uri="{91240B29-F687-4F45-9708-019B960494DF}">
              <a14:hiddenLine xmlns:a14="http://schemas.microsoft.com/office/drawing/2010/main" w="25400">
                <a:solidFill>
                  <a:srgbClr val="339966"/>
                </a:solidFill>
                <a:round/>
                <a:headEnd/>
                <a:tailEnd/>
              </a14:hiddenLine>
            </a:ext>
            <a:ext uri="{AF507438-7753-43E0-B8FC-AC1667EBCBE1}">
              <a14:hiddenEffects xmlns:a14="http://schemas.microsoft.com/office/drawing/2010/main">
                <a:effectLst>
                  <a:outerShdw dist="25400" dir="10800000" sy="50000" kx="-2453608" rotWithShape="0">
                    <a:srgbClr val="000000">
                      <a:alpha val="50000"/>
                    </a:srgbClr>
                  </a:outerShdw>
                </a:effectLst>
              </a14:hiddenEffects>
            </a:ext>
          </a:extLst>
        </p:spPr>
        <p:txBody>
          <a:bodyPr wrap="none" anchor="ctr"/>
          <a:lstStyle/>
          <a:p>
            <a:endParaRPr lang="ja-JP" altLang="en-US"/>
          </a:p>
        </p:txBody>
      </p:sp>
      <p:sp>
        <p:nvSpPr>
          <p:cNvPr id="58" name="AutoShape 58"/>
          <p:cNvSpPr>
            <a:spLocks noChangeArrowheads="1"/>
          </p:cNvSpPr>
          <p:nvPr/>
        </p:nvSpPr>
        <p:spPr bwMode="auto">
          <a:xfrm>
            <a:off x="8099425" y="2755900"/>
            <a:ext cx="287338" cy="3216275"/>
          </a:xfrm>
          <a:prstGeom prst="roundRect">
            <a:avLst>
              <a:gd name="adj" fmla="val 4690"/>
            </a:avLst>
          </a:prstGeom>
          <a:solidFill>
            <a:schemeClr val="folHlink"/>
          </a:solidFill>
          <a:ln>
            <a:noFill/>
          </a:ln>
          <a:effectLst/>
          <a:extLst>
            <a:ext uri="{91240B29-F687-4F45-9708-019B960494DF}">
              <a14:hiddenLine xmlns:a14="http://schemas.microsoft.com/office/drawing/2010/main" w="25400">
                <a:solidFill>
                  <a:srgbClr val="339966"/>
                </a:solidFill>
                <a:round/>
                <a:headEnd/>
                <a:tailEnd/>
              </a14:hiddenLine>
            </a:ext>
            <a:ext uri="{AF507438-7753-43E0-B8FC-AC1667EBCBE1}">
              <a14:hiddenEffects xmlns:a14="http://schemas.microsoft.com/office/drawing/2010/main">
                <a:effectLst>
                  <a:outerShdw dist="25400" dir="10800000" sy="50000" kx="-2453608" rotWithShape="0">
                    <a:srgbClr val="000000">
                      <a:alpha val="50000"/>
                    </a:srgbClr>
                  </a:outerShdw>
                </a:effectLst>
              </a14:hiddenEffects>
            </a:ext>
          </a:extLst>
        </p:spPr>
        <p:txBody>
          <a:bodyPr wrap="none" anchor="ctr"/>
          <a:lstStyle/>
          <a:p>
            <a:endParaRPr lang="ja-JP" altLang="en-US"/>
          </a:p>
        </p:txBody>
      </p:sp>
      <p:sp>
        <p:nvSpPr>
          <p:cNvPr id="59" name="AutoShape 59"/>
          <p:cNvSpPr>
            <a:spLocks noChangeArrowheads="1"/>
          </p:cNvSpPr>
          <p:nvPr/>
        </p:nvSpPr>
        <p:spPr bwMode="auto">
          <a:xfrm>
            <a:off x="8459788" y="2765425"/>
            <a:ext cx="287337" cy="3216275"/>
          </a:xfrm>
          <a:prstGeom prst="roundRect">
            <a:avLst>
              <a:gd name="adj" fmla="val 4690"/>
            </a:avLst>
          </a:prstGeom>
          <a:solidFill>
            <a:schemeClr val="folHlink"/>
          </a:solidFill>
          <a:ln>
            <a:noFill/>
          </a:ln>
          <a:effectLst/>
          <a:extLst>
            <a:ext uri="{91240B29-F687-4F45-9708-019B960494DF}">
              <a14:hiddenLine xmlns:a14="http://schemas.microsoft.com/office/drawing/2010/main" w="25400">
                <a:solidFill>
                  <a:srgbClr val="339966"/>
                </a:solidFill>
                <a:round/>
                <a:headEnd/>
                <a:tailEnd/>
              </a14:hiddenLine>
            </a:ext>
            <a:ext uri="{AF507438-7753-43E0-B8FC-AC1667EBCBE1}">
              <a14:hiddenEffects xmlns:a14="http://schemas.microsoft.com/office/drawing/2010/main">
                <a:effectLst>
                  <a:outerShdw dist="25400" dir="10800000" sy="50000" kx="-2453608" rotWithShape="0">
                    <a:srgbClr val="000000">
                      <a:alpha val="50000"/>
                    </a:srgbClr>
                  </a:outerShdw>
                </a:effectLst>
              </a14:hiddenEffects>
            </a:ext>
          </a:extLst>
        </p:spPr>
        <p:txBody>
          <a:bodyPr wrap="none" anchor="ctr"/>
          <a:lstStyle/>
          <a:p>
            <a:endParaRPr lang="ja-JP" altLang="en-US"/>
          </a:p>
        </p:txBody>
      </p:sp>
      <p:sp>
        <p:nvSpPr>
          <p:cNvPr id="60" name="Text Box 60"/>
          <p:cNvSpPr txBox="1">
            <a:spLocks noChangeArrowheads="1"/>
          </p:cNvSpPr>
          <p:nvPr/>
        </p:nvSpPr>
        <p:spPr bwMode="auto">
          <a:xfrm>
            <a:off x="442543" y="2852766"/>
            <a:ext cx="2610651" cy="3254375"/>
          </a:xfrm>
          <a:prstGeom prst="rect">
            <a:avLst/>
          </a:prstGeom>
          <a:noFill/>
          <a:ln>
            <a:noFill/>
          </a:ln>
          <a:effectLst/>
          <a:extLst>
            <a:ext uri="{909E8E84-426E-40DD-AFC4-6F175D3DCCD1}">
              <a14:hiddenFill xmlns:a14="http://schemas.microsoft.com/office/drawing/2010/main">
                <a:gradFill rotWithShape="1">
                  <a:gsLst>
                    <a:gs pos="0">
                      <a:schemeClr val="folHlink">
                        <a:gamma/>
                        <a:tint val="75686"/>
                        <a:invGamma/>
                      </a:schemeClr>
                    </a:gs>
                    <a:gs pos="50000">
                      <a:schemeClr val="folHlink"/>
                    </a:gs>
                    <a:gs pos="100000">
                      <a:schemeClr val="folHlink">
                        <a:gamma/>
                        <a:tint val="75686"/>
                        <a:invGamma/>
                      </a:schemeClr>
                    </a:gs>
                  </a:gsLst>
                  <a:lin ang="18900000" scaled="1"/>
                </a:gra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txBody>
          <a:bodyPr vert="eaVert">
            <a:spAutoFit/>
            <a:flatTx/>
          </a:bodyPr>
          <a:lstStyle/>
          <a:p>
            <a:pPr>
              <a:lnSpc>
                <a:spcPct val="118000"/>
              </a:lnSpc>
              <a:defRPr/>
            </a:pPr>
            <a:r>
              <a:rPr lang="ja-JP" altLang="en-US" sz="1400" b="0" dirty="0">
                <a:latin typeface="Arial" charset="0"/>
                <a:ea typeface="ＭＳ Ｐゴシック" pitchFamily="50" charset="-128"/>
              </a:rPr>
              <a:t>東星</a:t>
            </a:r>
            <a:r>
              <a:rPr lang="zh-CN" altLang="en-US" sz="1400" b="0" dirty="0">
                <a:latin typeface="Arial" charset="0"/>
                <a:ea typeface="ＭＳ Ｐゴシック" pitchFamily="50" charset="-128"/>
              </a:rPr>
              <a:t>福莱山</a:t>
            </a:r>
            <a:r>
              <a:rPr lang="ja-JP" altLang="en-US" sz="1400" b="0" dirty="0">
                <a:latin typeface="Arial" charset="0"/>
                <a:ea typeface="ＭＳ Ｐゴシック" pitchFamily="50" charset="-128"/>
              </a:rPr>
              <a:t>ハイテク産業有限会社</a:t>
            </a:r>
            <a:endParaRPr lang="zh-CN" altLang="en-US" sz="1400" b="0" dirty="0">
              <a:latin typeface="Arial" charset="0"/>
              <a:ea typeface="ＭＳ Ｐゴシック" pitchFamily="50" charset="-128"/>
            </a:endParaRPr>
          </a:p>
          <a:p>
            <a:pPr>
              <a:lnSpc>
                <a:spcPct val="118000"/>
              </a:lnSpc>
              <a:defRPr/>
            </a:pPr>
            <a:r>
              <a:rPr lang="ja-JP" altLang="en-US" sz="1400" b="0" dirty="0">
                <a:latin typeface="Arial" charset="0"/>
                <a:ea typeface="ＭＳ Ｐゴシック" pitchFamily="50" charset="-128"/>
              </a:rPr>
              <a:t>煙台開発区東星工業責任有限会社</a:t>
            </a:r>
            <a:endParaRPr lang="zh-CN" altLang="en-US" sz="1400" b="0" dirty="0">
              <a:latin typeface="Arial" charset="0"/>
              <a:ea typeface="ＭＳ Ｐゴシック" pitchFamily="50" charset="-128"/>
            </a:endParaRPr>
          </a:p>
          <a:p>
            <a:pPr>
              <a:lnSpc>
                <a:spcPct val="118000"/>
              </a:lnSpc>
              <a:defRPr/>
            </a:pPr>
            <a:r>
              <a:rPr lang="ja-JP" altLang="en-US" sz="1400" b="0" dirty="0">
                <a:latin typeface="Arial" charset="0"/>
                <a:ea typeface="ＭＳ Ｐゴシック" pitchFamily="50" charset="-128"/>
              </a:rPr>
              <a:t>煙台首鋼東星大韓粉末冶金有限会社</a:t>
            </a:r>
            <a:endParaRPr lang="zh-CN" altLang="en-US" sz="1400" b="0" dirty="0">
              <a:latin typeface="Arial" charset="0"/>
              <a:ea typeface="ＭＳ Ｐゴシック" pitchFamily="50" charset="-128"/>
            </a:endParaRPr>
          </a:p>
          <a:p>
            <a:pPr>
              <a:lnSpc>
                <a:spcPct val="118000"/>
              </a:lnSpc>
              <a:defRPr/>
            </a:pPr>
            <a:r>
              <a:rPr lang="ja-JP" altLang="en-US" sz="1400" b="0" dirty="0" smtClean="0">
                <a:latin typeface="Arial" charset="0"/>
                <a:ea typeface="ＭＳ Ｐゴシック" pitchFamily="50" charset="-128"/>
              </a:rPr>
              <a:t>煙</a:t>
            </a:r>
            <a:r>
              <a:rPr lang="ja-JP" altLang="en-US" sz="1400" b="0" dirty="0">
                <a:latin typeface="Arial" charset="0"/>
                <a:ea typeface="ＭＳ Ｐゴシック" pitchFamily="50" charset="-128"/>
              </a:rPr>
              <a:t>台東星空</a:t>
            </a:r>
            <a:r>
              <a:rPr lang="ja-JP" altLang="en-US" sz="1400" b="0" dirty="0" smtClean="0">
                <a:latin typeface="Arial" charset="0"/>
                <a:ea typeface="ＭＳ Ｐゴシック" pitchFamily="50" charset="-128"/>
              </a:rPr>
              <a:t>調管路有限</a:t>
            </a:r>
            <a:r>
              <a:rPr lang="ja-JP" altLang="en-US" sz="1400" b="0" dirty="0">
                <a:latin typeface="Arial" charset="0"/>
                <a:ea typeface="ＭＳ Ｐゴシック" pitchFamily="50" charset="-128"/>
              </a:rPr>
              <a:t>会社</a:t>
            </a:r>
          </a:p>
          <a:p>
            <a:pPr>
              <a:lnSpc>
                <a:spcPct val="118000"/>
              </a:lnSpc>
              <a:defRPr/>
            </a:pPr>
            <a:r>
              <a:rPr lang="ja-JP" altLang="en-US" sz="1400" b="0" dirty="0">
                <a:latin typeface="Arial" charset="0"/>
                <a:ea typeface="ＭＳ Ｐゴシック" pitchFamily="50" charset="-128"/>
              </a:rPr>
              <a:t>煙台首鋼磁性材料株式有限会社</a:t>
            </a:r>
            <a:endParaRPr lang="zh-CN" altLang="en-US" sz="1400" b="0" dirty="0">
              <a:latin typeface="Arial" charset="0"/>
              <a:ea typeface="ＭＳ Ｐゴシック" pitchFamily="50" charset="-128"/>
            </a:endParaRPr>
          </a:p>
          <a:p>
            <a:pPr>
              <a:lnSpc>
                <a:spcPct val="118000"/>
              </a:lnSpc>
              <a:defRPr/>
            </a:pPr>
            <a:r>
              <a:rPr lang="ja-JP" altLang="en-US" sz="1400" b="0" dirty="0">
                <a:latin typeface="Arial" charset="0"/>
                <a:ea typeface="ＭＳ Ｐゴシック" pitchFamily="50" charset="-128"/>
              </a:rPr>
              <a:t>煙台首鋼豊田工業空調圧縮機有限会社</a:t>
            </a:r>
            <a:endParaRPr lang="zh-CN" altLang="en-US" sz="1400" b="0" dirty="0">
              <a:latin typeface="Arial" charset="0"/>
              <a:ea typeface="ＭＳ Ｐゴシック" pitchFamily="50" charset="-128"/>
            </a:endParaRPr>
          </a:p>
          <a:p>
            <a:pPr>
              <a:lnSpc>
                <a:spcPct val="118000"/>
              </a:lnSpc>
              <a:defRPr/>
            </a:pPr>
            <a:r>
              <a:rPr lang="ja-JP" altLang="en-US" sz="1400" dirty="0">
                <a:solidFill>
                  <a:schemeClr val="hlink"/>
                </a:solidFill>
                <a:latin typeface="Arial" charset="0"/>
                <a:ea typeface="ＭＳ Ｐゴシック" pitchFamily="50" charset="-128"/>
              </a:rPr>
              <a:t>煙台首鋼電装有限会社</a:t>
            </a:r>
            <a:endParaRPr lang="zh-CN" altLang="en-US" sz="1400" dirty="0">
              <a:solidFill>
                <a:schemeClr val="hlink"/>
              </a:solidFill>
              <a:latin typeface="Arial" charset="0"/>
              <a:ea typeface="ＭＳ Ｐゴシック" pitchFamily="50" charset="-128"/>
            </a:endParaRPr>
          </a:p>
        </p:txBody>
      </p:sp>
      <p:sp>
        <p:nvSpPr>
          <p:cNvPr id="61" name="Text Box 61"/>
          <p:cNvSpPr txBox="1">
            <a:spLocks noChangeArrowheads="1"/>
          </p:cNvSpPr>
          <p:nvPr/>
        </p:nvSpPr>
        <p:spPr bwMode="auto">
          <a:xfrm>
            <a:off x="3833813" y="2852738"/>
            <a:ext cx="5016500" cy="3240087"/>
          </a:xfrm>
          <a:prstGeom prst="rect">
            <a:avLst/>
          </a:prstGeom>
          <a:noFill/>
          <a:ln>
            <a:noFill/>
          </a:ln>
          <a:effectLst/>
          <a:extLst>
            <a:ext uri="{909E8E84-426E-40DD-AFC4-6F175D3DCCD1}">
              <a14:hiddenFill xmlns:a14="http://schemas.microsoft.com/office/drawing/2010/main">
                <a:gradFill rotWithShape="1">
                  <a:gsLst>
                    <a:gs pos="0">
                      <a:schemeClr val="folHlink">
                        <a:gamma/>
                        <a:tint val="75686"/>
                        <a:invGamma/>
                      </a:schemeClr>
                    </a:gs>
                    <a:gs pos="50000">
                      <a:schemeClr val="folHlink"/>
                    </a:gs>
                    <a:gs pos="100000">
                      <a:schemeClr val="folHlink">
                        <a:gamma/>
                        <a:tint val="75686"/>
                        <a:invGamma/>
                      </a:schemeClr>
                    </a:gs>
                  </a:gsLst>
                  <a:lin ang="18900000" scaled="1"/>
                </a:gra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txBody>
          <a:bodyPr vert="eaVert">
            <a:spAutoFit/>
            <a:flatTx/>
          </a:bodyPr>
          <a:lstStyle>
            <a:lvl1pPr eaLnBrk="0" hangingPunct="0">
              <a:defRPr b="1">
                <a:solidFill>
                  <a:schemeClr val="tx1"/>
                </a:solidFill>
                <a:latin typeface="Calibri" pitchFamily="34" charset="0"/>
                <a:ea typeface="ＭＳ Ｐゴシック" pitchFamily="50" charset="-128"/>
              </a:defRPr>
            </a:lvl1pPr>
            <a:lvl2pPr marL="742950" indent="-285750" eaLnBrk="0" hangingPunct="0">
              <a:defRPr b="1">
                <a:solidFill>
                  <a:schemeClr val="tx1"/>
                </a:solidFill>
                <a:latin typeface="Calibri" pitchFamily="34" charset="0"/>
                <a:ea typeface="ＭＳ Ｐゴシック" pitchFamily="50" charset="-128"/>
              </a:defRPr>
            </a:lvl2pPr>
            <a:lvl3pPr marL="1143000" indent="-228600" eaLnBrk="0" hangingPunct="0">
              <a:defRPr b="1">
                <a:solidFill>
                  <a:schemeClr val="tx1"/>
                </a:solidFill>
                <a:latin typeface="Calibri" pitchFamily="34" charset="0"/>
                <a:ea typeface="ＭＳ Ｐゴシック" pitchFamily="50" charset="-128"/>
              </a:defRPr>
            </a:lvl3pPr>
            <a:lvl4pPr marL="1600200" indent="-228600" eaLnBrk="0" hangingPunct="0">
              <a:defRPr b="1">
                <a:solidFill>
                  <a:schemeClr val="tx1"/>
                </a:solidFill>
                <a:latin typeface="Calibri" pitchFamily="34" charset="0"/>
                <a:ea typeface="ＭＳ Ｐゴシック" pitchFamily="50" charset="-128"/>
              </a:defRPr>
            </a:lvl4pPr>
            <a:lvl5pPr marL="2057400" indent="-228600" eaLnBrk="0" hangingPunct="0">
              <a:defRPr b="1">
                <a:solidFill>
                  <a:schemeClr val="tx1"/>
                </a:solidFill>
                <a:latin typeface="Calibri" pitchFamily="34" charset="0"/>
                <a:ea typeface="ＭＳ Ｐゴシック" pitchFamily="50"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pitchFamily="50"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pitchFamily="50"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pitchFamily="50"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pitchFamily="50" charset="-128"/>
              </a:defRPr>
            </a:lvl9pPr>
          </a:lstStyle>
          <a:p>
            <a:pPr eaLnBrk="1" hangingPunct="1">
              <a:lnSpc>
                <a:spcPct val="118000"/>
              </a:lnSpc>
              <a:defRPr/>
            </a:pPr>
            <a:r>
              <a:rPr lang="ja-JP" altLang="en-US" sz="1400" b="0" smtClean="0">
                <a:solidFill>
                  <a:schemeClr val="bg1"/>
                </a:solidFill>
                <a:latin typeface="Arial" pitchFamily="34" charset="0"/>
              </a:rPr>
              <a:t>煙台首鋼東星物流有限会社</a:t>
            </a:r>
          </a:p>
          <a:p>
            <a:pPr eaLnBrk="1" hangingPunct="1">
              <a:lnSpc>
                <a:spcPct val="118000"/>
              </a:lnSpc>
              <a:defRPr/>
            </a:pPr>
            <a:r>
              <a:rPr lang="ja-JP" altLang="en-US" sz="1400" b="0" smtClean="0">
                <a:solidFill>
                  <a:schemeClr val="bg1"/>
                </a:solidFill>
                <a:latin typeface="Arial" pitchFamily="34" charset="0"/>
              </a:rPr>
              <a:t>煙台開発区首鋼教育センター有限会社</a:t>
            </a:r>
            <a:endParaRPr lang="zh-CN" altLang="en-US" sz="1400" b="0" smtClean="0">
              <a:solidFill>
                <a:schemeClr val="bg1"/>
              </a:solidFill>
              <a:latin typeface="Arial" pitchFamily="34" charset="0"/>
              <a:ea typeface="SimHei" pitchFamily="49" charset="-122"/>
            </a:endParaRPr>
          </a:p>
          <a:p>
            <a:pPr eaLnBrk="1" hangingPunct="1">
              <a:lnSpc>
                <a:spcPct val="118000"/>
              </a:lnSpc>
              <a:defRPr/>
            </a:pPr>
            <a:r>
              <a:rPr lang="ja-JP" altLang="en-US" sz="1400" b="0" smtClean="0">
                <a:solidFill>
                  <a:schemeClr val="bg1"/>
                </a:solidFill>
                <a:latin typeface="Arial" pitchFamily="34" charset="0"/>
              </a:rPr>
              <a:t>北京設備検査修理支会社</a:t>
            </a:r>
          </a:p>
          <a:p>
            <a:pPr eaLnBrk="1" hangingPunct="1">
              <a:lnSpc>
                <a:spcPct val="118000"/>
              </a:lnSpc>
              <a:defRPr/>
            </a:pPr>
            <a:r>
              <a:rPr lang="ja-JP" altLang="en-US" sz="1400" b="0" smtClean="0">
                <a:solidFill>
                  <a:schemeClr val="bg1"/>
                </a:solidFill>
                <a:latin typeface="Arial" pitchFamily="34" charset="0"/>
              </a:rPr>
              <a:t>開発区長江コミュニテイ病院</a:t>
            </a:r>
            <a:endParaRPr lang="ja-JP" altLang="en-US" sz="1400" b="0" smtClean="0">
              <a:solidFill>
                <a:schemeClr val="bg1"/>
              </a:solidFill>
              <a:latin typeface="Arial" pitchFamily="34" charset="0"/>
              <a:ea typeface="SimHei" pitchFamily="49" charset="-122"/>
            </a:endParaRPr>
          </a:p>
          <a:p>
            <a:pPr eaLnBrk="1" hangingPunct="1">
              <a:lnSpc>
                <a:spcPct val="118000"/>
              </a:lnSpc>
              <a:defRPr/>
            </a:pPr>
            <a:r>
              <a:rPr lang="ja-JP" altLang="en-US" sz="1400" b="0" smtClean="0">
                <a:solidFill>
                  <a:schemeClr val="bg1"/>
                </a:solidFill>
                <a:latin typeface="Arial" pitchFamily="34" charset="0"/>
              </a:rPr>
              <a:t>煙台首鋼東星不動産管理有限会社</a:t>
            </a:r>
            <a:endParaRPr lang="zh-CN" altLang="en-US" sz="1400" b="0" smtClean="0">
              <a:solidFill>
                <a:schemeClr val="bg1"/>
              </a:solidFill>
              <a:latin typeface="Arial" pitchFamily="34" charset="0"/>
              <a:ea typeface="SimHei" pitchFamily="49" charset="-122"/>
            </a:endParaRPr>
          </a:p>
          <a:p>
            <a:pPr eaLnBrk="1" hangingPunct="1">
              <a:lnSpc>
                <a:spcPct val="118000"/>
              </a:lnSpc>
              <a:defRPr/>
            </a:pPr>
            <a:r>
              <a:rPr lang="zh-CN" altLang="en-US" sz="1400" b="0" smtClean="0">
                <a:solidFill>
                  <a:schemeClr val="bg1"/>
                </a:solidFill>
                <a:latin typeface="Arial" pitchFamily="34" charset="0"/>
              </a:rPr>
              <a:t>宏</a:t>
            </a:r>
            <a:r>
              <a:rPr lang="zh-CN" altLang="en-US" sz="1400" b="0" smtClean="0">
                <a:solidFill>
                  <a:schemeClr val="bg1"/>
                </a:solidFill>
                <a:latin typeface="Arial" pitchFamily="34" charset="0"/>
                <a:ea typeface="ＭＳ 明朝" pitchFamily="17" charset="-128"/>
              </a:rPr>
              <a:t>达</a:t>
            </a:r>
            <a:r>
              <a:rPr lang="ja-JP" altLang="en-US" sz="1400" b="0" smtClean="0">
                <a:solidFill>
                  <a:schemeClr val="bg1"/>
                </a:solidFill>
                <a:latin typeface="Arial" pitchFamily="34" charset="0"/>
              </a:rPr>
              <a:t>経済貿易有限会社</a:t>
            </a:r>
          </a:p>
          <a:p>
            <a:pPr eaLnBrk="1" hangingPunct="1">
              <a:lnSpc>
                <a:spcPct val="118000"/>
              </a:lnSpc>
              <a:defRPr/>
            </a:pPr>
            <a:r>
              <a:rPr lang="ja-JP" altLang="en-US" sz="1400" b="0" smtClean="0">
                <a:solidFill>
                  <a:schemeClr val="bg1"/>
                </a:solidFill>
                <a:latin typeface="Arial" pitchFamily="34" charset="0"/>
              </a:rPr>
              <a:t>煙台首鋼東星計量理化検測有限会社</a:t>
            </a:r>
            <a:endParaRPr lang="zh-CN" altLang="en-US" sz="1400" b="0" smtClean="0">
              <a:solidFill>
                <a:schemeClr val="bg1"/>
              </a:solidFill>
              <a:latin typeface="Arial" pitchFamily="34" charset="0"/>
              <a:ea typeface="SimHei" pitchFamily="49" charset="-122"/>
            </a:endParaRPr>
          </a:p>
          <a:p>
            <a:pPr eaLnBrk="1" hangingPunct="1">
              <a:lnSpc>
                <a:spcPct val="118000"/>
              </a:lnSpc>
              <a:defRPr/>
            </a:pPr>
            <a:r>
              <a:rPr lang="ja-JP" altLang="en-US" sz="1400" b="0" smtClean="0">
                <a:solidFill>
                  <a:schemeClr val="bg1"/>
                </a:solidFill>
                <a:latin typeface="Arial" pitchFamily="34" charset="0"/>
              </a:rPr>
              <a:t>煙台首鋼東星機電研究所有限会社</a:t>
            </a:r>
            <a:endParaRPr lang="zh-CN" altLang="en-US" sz="1400" b="0" smtClean="0">
              <a:solidFill>
                <a:schemeClr val="bg1"/>
              </a:solidFill>
              <a:latin typeface="Arial" pitchFamily="34" charset="0"/>
              <a:ea typeface="SimHei" pitchFamily="49" charset="-122"/>
            </a:endParaRPr>
          </a:p>
          <a:p>
            <a:pPr eaLnBrk="1" hangingPunct="1">
              <a:lnSpc>
                <a:spcPct val="118000"/>
              </a:lnSpc>
              <a:defRPr/>
            </a:pPr>
            <a:r>
              <a:rPr lang="ja-JP" altLang="en-US" sz="1400" b="0" smtClean="0">
                <a:solidFill>
                  <a:schemeClr val="bg1"/>
                </a:solidFill>
                <a:latin typeface="Arial" pitchFamily="34" charset="0"/>
              </a:rPr>
              <a:t>電気設備有限会社</a:t>
            </a:r>
            <a:endParaRPr lang="zh-CN" altLang="en-US" sz="1400" b="0" smtClean="0">
              <a:solidFill>
                <a:schemeClr val="bg1"/>
              </a:solidFill>
              <a:latin typeface="Arial" pitchFamily="34" charset="0"/>
              <a:ea typeface="SimHei" pitchFamily="49" charset="-122"/>
            </a:endParaRPr>
          </a:p>
          <a:p>
            <a:pPr eaLnBrk="1" hangingPunct="1">
              <a:lnSpc>
                <a:spcPct val="118000"/>
              </a:lnSpc>
              <a:defRPr/>
            </a:pPr>
            <a:r>
              <a:rPr lang="ja-JP" altLang="en-US" sz="1400" b="0" smtClean="0">
                <a:solidFill>
                  <a:schemeClr val="bg1"/>
                </a:solidFill>
                <a:latin typeface="Arial" pitchFamily="34" charset="0"/>
              </a:rPr>
              <a:t>不動産開発建築有限会社</a:t>
            </a:r>
            <a:endParaRPr lang="zh-CN" altLang="en-US" sz="1400" b="0" smtClean="0">
              <a:solidFill>
                <a:schemeClr val="bg1"/>
              </a:solidFill>
              <a:latin typeface="Arial" pitchFamily="34" charset="0"/>
              <a:ea typeface="SimHei" pitchFamily="49" charset="-122"/>
            </a:endParaRPr>
          </a:p>
          <a:p>
            <a:pPr eaLnBrk="1" hangingPunct="1">
              <a:lnSpc>
                <a:spcPct val="118000"/>
              </a:lnSpc>
              <a:defRPr/>
            </a:pPr>
            <a:r>
              <a:rPr lang="ja-JP" altLang="en-US" sz="1400" b="0" smtClean="0">
                <a:solidFill>
                  <a:schemeClr val="bg1"/>
                </a:solidFill>
                <a:latin typeface="Arial" pitchFamily="34" charset="0"/>
              </a:rPr>
              <a:t>東星結晶機有限会社</a:t>
            </a:r>
            <a:endParaRPr lang="zh-CN" altLang="en-US" sz="1400" b="0" smtClean="0">
              <a:solidFill>
                <a:schemeClr val="bg1"/>
              </a:solidFill>
              <a:latin typeface="Arial" pitchFamily="34" charset="0"/>
              <a:ea typeface="SimHei" pitchFamily="49" charset="-122"/>
            </a:endParaRPr>
          </a:p>
          <a:p>
            <a:pPr eaLnBrk="1" hangingPunct="1">
              <a:lnSpc>
                <a:spcPct val="118000"/>
              </a:lnSpc>
              <a:defRPr/>
            </a:pPr>
            <a:r>
              <a:rPr lang="ja-JP" altLang="en-US" sz="1400" b="0" smtClean="0">
                <a:solidFill>
                  <a:schemeClr val="bg1"/>
                </a:solidFill>
                <a:latin typeface="Arial" pitchFamily="34" charset="0"/>
              </a:rPr>
              <a:t>鍍金塗装支会社</a:t>
            </a:r>
            <a:endParaRPr lang="zh-CN" altLang="en-US" sz="1400" b="0" smtClean="0">
              <a:solidFill>
                <a:schemeClr val="bg1"/>
              </a:solidFill>
              <a:latin typeface="Arial" pitchFamily="34" charset="0"/>
            </a:endParaRPr>
          </a:p>
          <a:p>
            <a:pPr eaLnBrk="1" hangingPunct="1">
              <a:lnSpc>
                <a:spcPct val="118000"/>
              </a:lnSpc>
              <a:defRPr/>
            </a:pPr>
            <a:r>
              <a:rPr lang="ja-JP" altLang="en-US" sz="1400" b="0" smtClean="0">
                <a:solidFill>
                  <a:schemeClr val="bg1"/>
                </a:solidFill>
                <a:latin typeface="Arial" pitchFamily="34" charset="0"/>
              </a:rPr>
              <a:t>プレス器械有限会社</a:t>
            </a:r>
            <a:endParaRPr lang="zh-CN" altLang="en-US" sz="1400" b="0" smtClean="0">
              <a:solidFill>
                <a:schemeClr val="bg1"/>
              </a:solidFill>
              <a:latin typeface="Arial" pitchFamily="34" charset="0"/>
              <a:ea typeface="SimHei" pitchFamily="49" charset="-122"/>
            </a:endParaRPr>
          </a:p>
          <a:p>
            <a:pPr eaLnBrk="1" hangingPunct="1">
              <a:lnSpc>
                <a:spcPct val="118000"/>
              </a:lnSpc>
              <a:defRPr/>
            </a:pPr>
            <a:r>
              <a:rPr lang="ja-JP" altLang="en-US" sz="1400" b="0" smtClean="0">
                <a:solidFill>
                  <a:schemeClr val="bg1"/>
                </a:solidFill>
                <a:latin typeface="Arial" pitchFamily="34" charset="0"/>
              </a:rPr>
              <a:t>精密機械支会社</a:t>
            </a:r>
          </a:p>
          <a:p>
            <a:pPr eaLnBrk="1" hangingPunct="1">
              <a:lnSpc>
                <a:spcPct val="118000"/>
              </a:lnSpc>
              <a:defRPr/>
            </a:pPr>
            <a:r>
              <a:rPr lang="ja-JP" altLang="en-US" sz="1400" b="0" smtClean="0">
                <a:solidFill>
                  <a:schemeClr val="bg1"/>
                </a:solidFill>
                <a:latin typeface="Arial" pitchFamily="34" charset="0"/>
              </a:rPr>
              <a:t>部品製造部</a:t>
            </a:r>
            <a:endParaRPr lang="zh-CN" altLang="en-US" sz="1400" b="0" smtClean="0">
              <a:solidFill>
                <a:schemeClr val="bg1"/>
              </a:solidFill>
              <a:latin typeface="Arial" pitchFamily="34" charset="0"/>
              <a:ea typeface="SimHei" pitchFamily="49" charset="-122"/>
            </a:endParaRPr>
          </a:p>
        </p:txBody>
      </p:sp>
      <p:sp>
        <p:nvSpPr>
          <p:cNvPr id="62" name="Line 62"/>
          <p:cNvSpPr>
            <a:spLocks noChangeShapeType="1"/>
          </p:cNvSpPr>
          <p:nvPr/>
        </p:nvSpPr>
        <p:spPr bwMode="auto">
          <a:xfrm>
            <a:off x="3563938" y="2606675"/>
            <a:ext cx="0" cy="1444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kx="-3284103" algn="br" rotWithShape="0">
                    <a:schemeClr val="bg2">
                      <a:alpha val="50000"/>
                    </a:schemeClr>
                  </a:outerShdw>
                </a:effectLst>
              </a14:hiddenEffects>
            </a:ext>
          </a:extLst>
        </p:spPr>
        <p:txBody>
          <a:bodyPr wrap="none" anchor="ctr"/>
          <a:lstStyle/>
          <a:p>
            <a:endParaRPr lang="ja-JP" altLang="en-US"/>
          </a:p>
        </p:txBody>
      </p:sp>
      <p:sp>
        <p:nvSpPr>
          <p:cNvPr id="63" name="Rectangle 63"/>
          <p:cNvSpPr>
            <a:spLocks noChangeArrowheads="1"/>
          </p:cNvSpPr>
          <p:nvPr/>
        </p:nvSpPr>
        <p:spPr bwMode="auto">
          <a:xfrm>
            <a:off x="298450" y="1169988"/>
            <a:ext cx="799147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0" hangingPunct="0">
              <a:spcBef>
                <a:spcPct val="20000"/>
              </a:spcBef>
              <a:buFont typeface="Arial" charset="0"/>
              <a:buChar char="•"/>
            </a:pPr>
            <a:r>
              <a:rPr lang="ja-JP" altLang="en-US" sz="2800"/>
              <a:t>組織構成</a:t>
            </a:r>
          </a:p>
        </p:txBody>
      </p:sp>
      <p:sp>
        <p:nvSpPr>
          <p:cNvPr id="64" name="Text Box 64"/>
          <p:cNvSpPr txBox="1">
            <a:spLocks noChangeArrowheads="1"/>
          </p:cNvSpPr>
          <p:nvPr/>
        </p:nvSpPr>
        <p:spPr bwMode="auto">
          <a:xfrm>
            <a:off x="4114800" y="965200"/>
            <a:ext cx="1554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lang="ja-JP" altLang="en-US" b="0"/>
              <a:t>・林　董事長</a:t>
            </a:r>
          </a:p>
        </p:txBody>
      </p:sp>
      <p:sp>
        <p:nvSpPr>
          <p:cNvPr id="66" name="スライド番号プレースホルダー 1"/>
          <p:cNvSpPr>
            <a:spLocks noGrp="1"/>
          </p:cNvSpPr>
          <p:nvPr>
            <p:ph type="sldNum" sz="quarter" idx="12"/>
          </p:nvPr>
        </p:nvSpPr>
        <p:spPr>
          <a:xfrm>
            <a:off x="7009984" y="6446402"/>
            <a:ext cx="2311400" cy="365125"/>
          </a:xfrm>
        </p:spPr>
        <p:txBody>
          <a:bodyPr/>
          <a:lstStyle/>
          <a:p>
            <a:pPr algn="r">
              <a:defRPr/>
            </a:pPr>
            <a:r>
              <a:rPr lang="en-US" altLang="zh-CN" dirty="0" smtClean="0">
                <a:solidFill>
                  <a:schemeClr val="bg1">
                    <a:lumMod val="50000"/>
                  </a:schemeClr>
                </a:solidFill>
              </a:rPr>
              <a:t>25</a:t>
            </a:r>
            <a:endParaRPr lang="zh-CN" altLang="en-US" dirty="0">
              <a:solidFill>
                <a:schemeClr val="bg1">
                  <a:lumMod val="50000"/>
                </a:schemeClr>
              </a:solidFill>
            </a:endParaRPr>
          </a:p>
        </p:txBody>
      </p:sp>
      <p:sp>
        <p:nvSpPr>
          <p:cNvPr id="67" name="Text Box 65"/>
          <p:cNvSpPr txBox="1">
            <a:spLocks noChangeArrowheads="1"/>
          </p:cNvSpPr>
          <p:nvPr/>
        </p:nvSpPr>
        <p:spPr bwMode="auto">
          <a:xfrm>
            <a:off x="6414135" y="999362"/>
            <a:ext cx="2938780" cy="1031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lnSpc>
                <a:spcPts val="1200"/>
              </a:lnSpc>
            </a:pPr>
            <a:r>
              <a:rPr lang="ja-JP" altLang="en-US" sz="1400" dirty="0">
                <a:latin typeface="ＭＳ Ｐゴシック" pitchFamily="50" charset="-128"/>
                <a:ea typeface="ＭＳ Ｐゴシック" pitchFamily="50" charset="-128"/>
              </a:rPr>
              <a:t>・売</a:t>
            </a:r>
            <a:r>
              <a:rPr lang="ja-JP" altLang="en-US" sz="1400" dirty="0" smtClean="0">
                <a:latin typeface="ＭＳ Ｐゴシック" pitchFamily="50" charset="-128"/>
                <a:ea typeface="ＭＳ Ｐゴシック" pitchFamily="50" charset="-128"/>
              </a:rPr>
              <a:t>上</a:t>
            </a:r>
            <a:r>
              <a:rPr lang="zh-CN" altLang="en-US" sz="1400" dirty="0" smtClean="0">
                <a:latin typeface="ＭＳ Ｐゴシック" pitchFamily="50" charset="-128"/>
                <a:ea typeface="ＭＳ Ｐゴシック" pitchFamily="50" charset="-128"/>
              </a:rPr>
              <a:t>（</a:t>
            </a:r>
            <a:r>
              <a:rPr lang="ja-JP" altLang="en-US" sz="1400" dirty="0" smtClean="0">
                <a:latin typeface="ＭＳ Ｐゴシック" pitchFamily="50" charset="-128"/>
                <a:ea typeface="ＭＳ Ｐゴシック" pitchFamily="50" charset="-128"/>
              </a:rPr>
              <a:t>連結会社</a:t>
            </a:r>
            <a:r>
              <a:rPr lang="ja-JP" altLang="en-US" sz="1200" dirty="0" smtClean="0">
                <a:latin typeface="ＭＳ Ｐゴシック" pitchFamily="50" charset="-128"/>
                <a:ea typeface="ＭＳ Ｐゴシック" pitchFamily="50" charset="-128"/>
              </a:rPr>
              <a:t>（</a:t>
            </a:r>
            <a:r>
              <a:rPr lang="en-US" altLang="ja-JP" sz="1200" dirty="0" smtClean="0">
                <a:latin typeface="ＭＳ Ｐゴシック" pitchFamily="50" charset="-128"/>
                <a:ea typeface="ＭＳ Ｐゴシック" pitchFamily="50" charset="-128"/>
              </a:rPr>
              <a:t>YSD/T</a:t>
            </a:r>
            <a:r>
              <a:rPr lang="ja-JP" altLang="en-US" sz="1200" dirty="0" smtClean="0">
                <a:latin typeface="ＭＳ Ｐゴシック" pitchFamily="50" charset="-128"/>
                <a:ea typeface="ＭＳ Ｐゴシック" pitchFamily="50" charset="-128"/>
              </a:rPr>
              <a:t>対象外</a:t>
            </a:r>
            <a:r>
              <a:rPr lang="zh-CN" altLang="en-US" sz="1200" dirty="0" smtClean="0">
                <a:latin typeface="ＭＳ Ｐゴシック" pitchFamily="50" charset="-128"/>
                <a:ea typeface="ＭＳ Ｐゴシック" pitchFamily="50" charset="-128"/>
              </a:rPr>
              <a:t>）</a:t>
            </a:r>
            <a:r>
              <a:rPr lang="ja-JP" altLang="en-US" sz="1400" dirty="0" smtClean="0">
                <a:latin typeface="ＭＳ Ｐゴシック" pitchFamily="50" charset="-128"/>
                <a:ea typeface="ＭＳ Ｐゴシック" pitchFamily="50" charset="-128"/>
              </a:rPr>
              <a:t>）</a:t>
            </a:r>
            <a:r>
              <a:rPr lang="en-US" altLang="ja-JP" sz="1400" dirty="0" smtClean="0">
                <a:latin typeface="ＭＳ Ｐゴシック" pitchFamily="50" charset="-128"/>
                <a:ea typeface="ＭＳ Ｐゴシック" pitchFamily="50" charset="-128"/>
              </a:rPr>
              <a:t>:</a:t>
            </a:r>
          </a:p>
          <a:p>
            <a:pPr eaLnBrk="1" hangingPunct="1">
              <a:lnSpc>
                <a:spcPts val="1200"/>
              </a:lnSpc>
            </a:pPr>
            <a:r>
              <a:rPr lang="en-US" altLang="ja-JP" sz="1400" dirty="0" smtClean="0">
                <a:latin typeface="ＭＳ Ｐゴシック" pitchFamily="50" charset="-128"/>
                <a:ea typeface="ＭＳ Ｐゴシック" pitchFamily="50" charset="-128"/>
              </a:rPr>
              <a:t>  22</a:t>
            </a:r>
            <a:r>
              <a:rPr lang="en-US" altLang="zh-CN" sz="1400" dirty="0" smtClean="0">
                <a:latin typeface="ＭＳ Ｐゴシック" pitchFamily="50" charset="-128"/>
                <a:ea typeface="ＭＳ Ｐゴシック" pitchFamily="50" charset="-128"/>
              </a:rPr>
              <a:t>.5</a:t>
            </a:r>
            <a:r>
              <a:rPr lang="ja-JP" altLang="en-US" sz="1400" dirty="0" smtClean="0">
                <a:latin typeface="ＭＳ Ｐゴシック" pitchFamily="50" charset="-128"/>
                <a:ea typeface="ＭＳ Ｐゴシック" pitchFamily="50" charset="-128"/>
              </a:rPr>
              <a:t>億元（</a:t>
            </a:r>
            <a:r>
              <a:rPr lang="en-US" altLang="ja-JP" sz="1400" dirty="0" smtClean="0">
                <a:latin typeface="ＭＳ Ｐゴシック" pitchFamily="50" charset="-128"/>
                <a:ea typeface="ＭＳ Ｐゴシック" pitchFamily="50" charset="-128"/>
              </a:rPr>
              <a:t>17</a:t>
            </a:r>
            <a:r>
              <a:rPr lang="ja-JP" altLang="en-US" sz="1400" dirty="0" smtClean="0">
                <a:latin typeface="ＭＳ Ｐゴシック" pitchFamily="50" charset="-128"/>
                <a:ea typeface="ＭＳ Ｐゴシック" pitchFamily="50" charset="-128"/>
              </a:rPr>
              <a:t>年</a:t>
            </a:r>
            <a:r>
              <a:rPr lang="en-US" altLang="ja-JP" sz="1400" dirty="0">
                <a:latin typeface="ＭＳ Ｐゴシック" pitchFamily="50" charset="-128"/>
                <a:ea typeface="ＭＳ Ｐゴシック" pitchFamily="50" charset="-128"/>
              </a:rPr>
              <a:t>)</a:t>
            </a:r>
          </a:p>
          <a:p>
            <a:pPr eaLnBrk="1" hangingPunct="1">
              <a:lnSpc>
                <a:spcPts val="1200"/>
              </a:lnSpc>
            </a:pPr>
            <a:r>
              <a:rPr lang="ja-JP" altLang="en-US" sz="1400" dirty="0">
                <a:latin typeface="ＭＳ Ｐゴシック" pitchFamily="50" charset="-128"/>
                <a:ea typeface="ＭＳ Ｐゴシック" pitchFamily="50" charset="-128"/>
              </a:rPr>
              <a:t>・従業</a:t>
            </a:r>
            <a:r>
              <a:rPr lang="ja-JP" altLang="en-US" sz="1400" dirty="0" smtClean="0">
                <a:latin typeface="ＭＳ Ｐゴシック" pitchFamily="50" charset="-128"/>
                <a:ea typeface="ＭＳ Ｐゴシック" pitchFamily="50" charset="-128"/>
              </a:rPr>
              <a:t>員</a:t>
            </a:r>
            <a:r>
              <a:rPr lang="zh-CN" altLang="en-US" sz="1400" dirty="0" smtClean="0">
                <a:latin typeface="ＭＳ Ｐゴシック" pitchFamily="50" charset="-128"/>
                <a:ea typeface="ＭＳ Ｐゴシック" pitchFamily="50" charset="-128"/>
              </a:rPr>
              <a:t>（</a:t>
            </a:r>
            <a:r>
              <a:rPr lang="ja-JP" altLang="en-US" sz="1400" dirty="0" smtClean="0">
                <a:latin typeface="ＭＳ Ｐゴシック" pitchFamily="50" charset="-128"/>
                <a:ea typeface="ＭＳ Ｐゴシック" pitchFamily="50" charset="-128"/>
              </a:rPr>
              <a:t>連結</a:t>
            </a:r>
            <a:r>
              <a:rPr lang="ja-JP" altLang="en-US" sz="1400" dirty="0">
                <a:latin typeface="ＭＳ Ｐゴシック" pitchFamily="50" charset="-128"/>
                <a:ea typeface="ＭＳ Ｐゴシック" pitchFamily="50" charset="-128"/>
              </a:rPr>
              <a:t>会社</a:t>
            </a:r>
            <a:r>
              <a:rPr lang="ja-JP" altLang="en-US" sz="1200" dirty="0">
                <a:latin typeface="ＭＳ Ｐゴシック" pitchFamily="50" charset="-128"/>
                <a:ea typeface="ＭＳ Ｐゴシック" pitchFamily="50" charset="-128"/>
              </a:rPr>
              <a:t>（</a:t>
            </a:r>
            <a:r>
              <a:rPr lang="en-US" altLang="ja-JP" sz="1200" dirty="0">
                <a:latin typeface="ＭＳ Ｐゴシック" pitchFamily="50" charset="-128"/>
                <a:ea typeface="ＭＳ Ｐゴシック" pitchFamily="50" charset="-128"/>
              </a:rPr>
              <a:t>YSD/T</a:t>
            </a:r>
            <a:r>
              <a:rPr lang="ja-JP" altLang="en-US" sz="1200" dirty="0">
                <a:latin typeface="ＭＳ Ｐゴシック" pitchFamily="50" charset="-128"/>
                <a:ea typeface="ＭＳ Ｐゴシック" pitchFamily="50" charset="-128"/>
              </a:rPr>
              <a:t>対象外）</a:t>
            </a:r>
            <a:r>
              <a:rPr lang="zh-CN" altLang="en-US" sz="1400" dirty="0" smtClean="0">
                <a:latin typeface="ＭＳ Ｐゴシック" pitchFamily="50" charset="-128"/>
                <a:ea typeface="ＭＳ Ｐゴシック" pitchFamily="50" charset="-128"/>
              </a:rPr>
              <a:t>）</a:t>
            </a:r>
            <a:r>
              <a:rPr lang="en-US" altLang="ja-JP" sz="1400" dirty="0" smtClean="0">
                <a:latin typeface="ＭＳ Ｐゴシック" pitchFamily="50" charset="-128"/>
                <a:ea typeface="ＭＳ Ｐゴシック" pitchFamily="50" charset="-128"/>
              </a:rPr>
              <a:t>: </a:t>
            </a:r>
          </a:p>
          <a:p>
            <a:pPr eaLnBrk="1" hangingPunct="1">
              <a:lnSpc>
                <a:spcPts val="1200"/>
              </a:lnSpc>
            </a:pPr>
            <a:r>
              <a:rPr lang="ja-JP" altLang="en-US" sz="1400" dirty="0" smtClean="0">
                <a:latin typeface="ＭＳ Ｐゴシック" pitchFamily="50" charset="-128"/>
                <a:ea typeface="ＭＳ Ｐゴシック" pitchFamily="50" charset="-128"/>
              </a:rPr>
              <a:t>  約</a:t>
            </a:r>
            <a:r>
              <a:rPr lang="en-US" altLang="ja-JP" sz="1400" dirty="0" smtClean="0">
                <a:latin typeface="ＭＳ Ｐゴシック" pitchFamily="50" charset="-128"/>
                <a:ea typeface="ＭＳ Ｐゴシック" pitchFamily="50" charset="-128"/>
              </a:rPr>
              <a:t>3380</a:t>
            </a:r>
            <a:r>
              <a:rPr lang="ja-JP" altLang="en-US" sz="1400" dirty="0" smtClean="0">
                <a:latin typeface="ＭＳ Ｐゴシック" pitchFamily="50" charset="-128"/>
                <a:ea typeface="ＭＳ Ｐゴシック" pitchFamily="50" charset="-128"/>
              </a:rPr>
              <a:t>名</a:t>
            </a:r>
            <a:endParaRPr lang="ja-JP" altLang="en-US" sz="1400" dirty="0">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6425637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
          <p:cNvSpPr/>
          <p:nvPr/>
        </p:nvSpPr>
        <p:spPr>
          <a:xfrm>
            <a:off x="271728" y="728663"/>
            <a:ext cx="8581760" cy="252412"/>
          </a:xfrm>
          <a:prstGeom prst="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52" name="矩形 6"/>
          <p:cNvSpPr/>
          <p:nvPr/>
        </p:nvSpPr>
        <p:spPr>
          <a:xfrm>
            <a:off x="271727" y="590426"/>
            <a:ext cx="8970433" cy="360363"/>
          </a:xfrm>
          <a:prstGeom prst="rect">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1600">
                <a:solidFill>
                  <a:schemeClr val="tx1"/>
                </a:solidFill>
                <a:latin typeface="Calibri" panose="020F0502020204030204" pitchFamily="34" charset="0"/>
                <a:ea typeface="宋体" panose="02010600030101010101" pitchFamily="2" charset="-122"/>
              </a:defRPr>
            </a:lvl1pPr>
            <a:lvl2pPr marL="742950" indent="-285750" eaLnBrk="0" hangingPunct="0">
              <a:defRPr sz="1600">
                <a:solidFill>
                  <a:schemeClr val="tx1"/>
                </a:solidFill>
                <a:latin typeface="Calibri" panose="020F0502020204030204" pitchFamily="34" charset="0"/>
                <a:ea typeface="宋体" panose="02010600030101010101" pitchFamily="2" charset="-122"/>
              </a:defRPr>
            </a:lvl2pPr>
            <a:lvl3pPr marL="1143000" indent="-228600" eaLnBrk="0" hangingPunct="0">
              <a:defRPr sz="1600">
                <a:solidFill>
                  <a:schemeClr val="tx1"/>
                </a:solidFill>
                <a:latin typeface="Calibri" panose="020F0502020204030204" pitchFamily="34" charset="0"/>
                <a:ea typeface="宋体" panose="02010600030101010101" pitchFamily="2" charset="-122"/>
              </a:defRPr>
            </a:lvl3pPr>
            <a:lvl4pPr marL="1600200" indent="-228600" eaLnBrk="0" hangingPunct="0">
              <a:defRPr sz="1600">
                <a:solidFill>
                  <a:schemeClr val="tx1"/>
                </a:solidFill>
                <a:latin typeface="Calibri" panose="020F0502020204030204" pitchFamily="34" charset="0"/>
                <a:ea typeface="宋体" panose="02010600030101010101" pitchFamily="2" charset="-122"/>
              </a:defRPr>
            </a:lvl4pPr>
            <a:lvl5pPr marL="2057400" indent="-228600" eaLnBrk="0" hangingPunct="0">
              <a:defRPr sz="16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000" dirty="0" smtClean="0">
                <a:solidFill>
                  <a:srgbClr val="FFFFFF"/>
                </a:solidFill>
                <a:latin typeface="Meiryo UI" pitchFamily="34" charset="-128"/>
                <a:ea typeface="Meiryo UI" pitchFamily="34" charset="-128"/>
                <a:cs typeface="Meiryo UI" pitchFamily="34" charset="-128"/>
              </a:rPr>
              <a:t>主要制品</a:t>
            </a:r>
            <a:r>
              <a:rPr lang="en-US" altLang="zh-CN" sz="2000" dirty="0" smtClean="0">
                <a:solidFill>
                  <a:srgbClr val="FFFFFF"/>
                </a:solidFill>
                <a:latin typeface="Meiryo UI" pitchFamily="34" charset="-128"/>
                <a:ea typeface="Meiryo UI" pitchFamily="34" charset="-128"/>
                <a:cs typeface="Meiryo UI" pitchFamily="34" charset="-128"/>
              </a:rPr>
              <a:t>Main Products</a:t>
            </a:r>
          </a:p>
        </p:txBody>
      </p:sp>
      <p:pic>
        <p:nvPicPr>
          <p:cNvPr id="5150" name="図 3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0394" y="77663"/>
            <a:ext cx="72403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Group 22"/>
          <p:cNvGrpSpPr>
            <a:grpSpLocks/>
          </p:cNvGrpSpPr>
          <p:nvPr/>
        </p:nvGrpSpPr>
        <p:grpSpPr bwMode="auto">
          <a:xfrm rot="-205351">
            <a:off x="1336867" y="1628378"/>
            <a:ext cx="6726105" cy="3459163"/>
            <a:chOff x="384" y="1056"/>
            <a:chExt cx="2208" cy="594"/>
          </a:xfrm>
        </p:grpSpPr>
        <p:sp>
          <p:nvSpPr>
            <p:cNvPr id="41" name="타원 8"/>
            <p:cNvSpPr>
              <a:spLocks noChangeArrowheads="1"/>
            </p:cNvSpPr>
            <p:nvPr/>
          </p:nvSpPr>
          <p:spPr bwMode="auto">
            <a:xfrm>
              <a:off x="384" y="1056"/>
              <a:ext cx="2208" cy="594"/>
            </a:xfrm>
            <a:prstGeom prst="ellipse">
              <a:avLst/>
            </a:prstGeom>
            <a:gradFill rotWithShape="0">
              <a:gsLst>
                <a:gs pos="0">
                  <a:srgbClr val="CCCCCC"/>
                </a:gs>
                <a:gs pos="100000">
                  <a:srgbClr val="BFBFBF"/>
                </a:gs>
              </a:gsLst>
              <a:lin ang="5400000"/>
            </a:gradFill>
            <a:ln>
              <a:noFill/>
            </a:ln>
            <a:extLst>
              <a:ext uri="{91240B29-F687-4F45-9708-019B960494DF}">
                <a14:hiddenLine xmlns:a14="http://schemas.microsoft.com/office/drawing/2010/main" w="3175" algn="ctr">
                  <a:solidFill>
                    <a:srgbClr val="000000"/>
                  </a:solidFill>
                  <a:round/>
                  <a:headEnd/>
                  <a:tailEnd/>
                </a14:hiddenLine>
              </a:ext>
            </a:extLst>
          </p:spPr>
          <p:txBody>
            <a:bodyPr lIns="91429" tIns="45715" rIns="91429" bIns="45715" anchor="ctr"/>
            <a:lstStyle/>
            <a:p>
              <a:endParaRPr lang="ko-KR" altLang="en-US">
                <a:solidFill>
                  <a:srgbClr val="FFFFFF"/>
                </a:solidFill>
                <a:latin typeface="+mn-ea"/>
              </a:endParaRPr>
            </a:p>
          </p:txBody>
        </p:sp>
        <p:sp>
          <p:nvSpPr>
            <p:cNvPr id="42" name="타원 9"/>
            <p:cNvSpPr>
              <a:spLocks noChangeArrowheads="1"/>
            </p:cNvSpPr>
            <p:nvPr/>
          </p:nvSpPr>
          <p:spPr bwMode="auto">
            <a:xfrm>
              <a:off x="536" y="1079"/>
              <a:ext cx="1904" cy="521"/>
            </a:xfrm>
            <a:prstGeom prst="ellipse">
              <a:avLst/>
            </a:prstGeom>
            <a:solidFill>
              <a:srgbClr val="CCECFF"/>
            </a:solidFill>
            <a:ln>
              <a:noFill/>
            </a:ln>
            <a:extLst>
              <a:ext uri="{91240B29-F687-4F45-9708-019B960494DF}">
                <a14:hiddenLine xmlns:a14="http://schemas.microsoft.com/office/drawing/2010/main" w="3175" algn="ctr">
                  <a:solidFill>
                    <a:srgbClr val="000000"/>
                  </a:solidFill>
                  <a:round/>
                  <a:headEnd/>
                  <a:tailEnd/>
                </a14:hiddenLine>
              </a:ext>
            </a:extLst>
          </p:spPr>
          <p:txBody>
            <a:bodyPr lIns="91429" tIns="45715" rIns="91429" bIns="45715" anchor="ctr"/>
            <a:lstStyle/>
            <a:p>
              <a:endParaRPr lang="ja-JP" altLang="en-US" sz="1400">
                <a:solidFill>
                  <a:srgbClr val="FF0000"/>
                </a:solidFill>
                <a:latin typeface="+mn-ea"/>
              </a:endParaRPr>
            </a:p>
          </p:txBody>
        </p:sp>
      </p:grpSp>
      <p:pic>
        <p:nvPicPr>
          <p:cNvPr id="44" name="Picture 59" descr="scft"/>
          <p:cNvPicPr>
            <a:picLocks noChangeAspect="1" noChangeArrowheads="1"/>
          </p:cNvPicPr>
          <p:nvPr/>
        </p:nvPicPr>
        <p:blipFill>
          <a:blip r:embed="rId3">
            <a:clrChange>
              <a:clrFrom>
                <a:srgbClr val="FEFEFE"/>
              </a:clrFrom>
              <a:clrTo>
                <a:srgbClr val="FEFEFE">
                  <a:alpha val="0"/>
                </a:srgbClr>
              </a:clrTo>
            </a:clrChange>
            <a:lum bright="6000"/>
            <a:extLst>
              <a:ext uri="{28A0092B-C50C-407E-A947-70E740481C1C}">
                <a14:useLocalDpi xmlns:a14="http://schemas.microsoft.com/office/drawing/2010/main" val="0"/>
              </a:ext>
            </a:extLst>
          </a:blip>
          <a:srcRect/>
          <a:stretch>
            <a:fillRect/>
          </a:stretch>
        </p:blipFill>
        <p:spPr bwMode="auto">
          <a:xfrm>
            <a:off x="5344432" y="2022112"/>
            <a:ext cx="1202525" cy="965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30" descr="冷冻机"/>
          <p:cNvPicPr>
            <a:picLocks noChangeAspect="1" noChangeArrowheads="1"/>
          </p:cNvPicPr>
          <p:nvPr/>
        </p:nvPicPr>
        <p:blipFill>
          <a:blip r:embed="rId4">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6593487" y="3915017"/>
            <a:ext cx="1050968" cy="98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3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2484">
            <a:off x="5767390" y="1572061"/>
            <a:ext cx="1635495" cy="751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40" descr="condensor assy"/>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0081" r="7741" b="4926"/>
          <a:stretch>
            <a:fillRect/>
          </a:stretch>
        </p:blipFill>
        <p:spPr bwMode="auto">
          <a:xfrm rot="189887" flipH="1">
            <a:off x="4226119" y="1270426"/>
            <a:ext cx="1487619"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41" descr="DSC04057"/>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59168" y="2146693"/>
            <a:ext cx="833550" cy="631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42" descr="冷藏车"/>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800" t="17999" r="5200" b="18401"/>
          <a:stretch>
            <a:fillRect/>
          </a:stretch>
        </p:blipFill>
        <p:spPr bwMode="auto">
          <a:xfrm>
            <a:off x="5797068" y="3480898"/>
            <a:ext cx="986515" cy="64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43"/>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59120" y="4686408"/>
            <a:ext cx="1113305" cy="1206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45" descr="6C压缩机"/>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0381" y="2454160"/>
            <a:ext cx="115570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43259" y="1262843"/>
            <a:ext cx="1540933" cy="90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32746" y="2958218"/>
            <a:ext cx="852047" cy="97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Rectangle 50"/>
          <p:cNvSpPr>
            <a:spLocks noChangeArrowheads="1"/>
          </p:cNvSpPr>
          <p:nvPr/>
        </p:nvSpPr>
        <p:spPr bwMode="auto">
          <a:xfrm>
            <a:off x="8562904" y="3225583"/>
            <a:ext cx="1341279" cy="75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kumimoji="1" lang="zh-CN" altLang="en-US" sz="1400" dirty="0" smtClean="0">
                <a:latin typeface="华文中宋" panose="02010600040101010101" pitchFamily="2" charset="-122"/>
                <a:ea typeface="华文中宋" panose="02010600040101010101" pitchFamily="2" charset="-122"/>
                <a:cs typeface="Meiryo UI" pitchFamily="34" charset="-128"/>
              </a:rPr>
              <a:t>房车</a:t>
            </a:r>
            <a:r>
              <a:rPr kumimoji="1" lang="en-US" altLang="zh-CN" sz="1400" dirty="0" smtClean="0">
                <a:latin typeface="华文中宋" panose="02010600040101010101" pitchFamily="2" charset="-122"/>
                <a:ea typeface="华文中宋" panose="02010600040101010101" pitchFamily="2" charset="-122"/>
                <a:cs typeface="Meiryo UI" pitchFamily="34" charset="-128"/>
              </a:rPr>
              <a:t>(RV) HVAC(</a:t>
            </a:r>
            <a:r>
              <a:rPr kumimoji="1" lang="zh-CN" altLang="en-US" sz="1400" dirty="0" smtClean="0">
                <a:latin typeface="华文中宋" panose="02010600040101010101" pitchFamily="2" charset="-122"/>
                <a:ea typeface="华文中宋" panose="02010600040101010101" pitchFamily="2" charset="-122"/>
                <a:cs typeface="Meiryo UI" pitchFamily="34" charset="-128"/>
              </a:rPr>
              <a:t>北美</a:t>
            </a:r>
            <a:r>
              <a:rPr kumimoji="1" lang="en-US" altLang="ja-JP" sz="1400" dirty="0" smtClean="0">
                <a:latin typeface="华文中宋" panose="02010600040101010101" pitchFamily="2" charset="-122"/>
                <a:ea typeface="华文中宋" panose="02010600040101010101" pitchFamily="2" charset="-122"/>
                <a:cs typeface="Meiryo UI" pitchFamily="34" charset="-128"/>
              </a:rPr>
              <a:t>)</a:t>
            </a:r>
          </a:p>
          <a:p>
            <a:pPr algn="ctr"/>
            <a:r>
              <a:rPr kumimoji="1" lang="en-US" altLang="zh-CN" sz="1400" dirty="0">
                <a:latin typeface="华文中宋" panose="02010600040101010101" pitchFamily="2" charset="-122"/>
                <a:ea typeface="华文中宋" panose="02010600040101010101" pitchFamily="2" charset="-122"/>
              </a:rPr>
              <a:t>(</a:t>
            </a:r>
            <a:r>
              <a:rPr kumimoji="1" lang="en-US" altLang="zh-CN" sz="1400" dirty="0" smtClean="0">
                <a:latin typeface="华文中宋" panose="02010600040101010101" pitchFamily="2" charset="-122"/>
                <a:ea typeface="华文中宋" panose="02010600040101010101" pitchFamily="2" charset="-122"/>
              </a:rPr>
              <a:t>North America)</a:t>
            </a:r>
            <a:endParaRPr kumimoji="1" lang="en-US" altLang="zh-CN" sz="1400" dirty="0">
              <a:latin typeface="华文中宋" panose="02010600040101010101" pitchFamily="2" charset="-122"/>
              <a:ea typeface="华文中宋" panose="02010600040101010101" pitchFamily="2" charset="-122"/>
            </a:endParaRPr>
          </a:p>
        </p:txBody>
      </p:sp>
      <p:pic>
        <p:nvPicPr>
          <p:cNvPr id="62" name="Picture 13" descr="C:\Users\linyuan.YSD\AppData\Roaming\feiq\RichOle\3527546632.bmp"/>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V="1">
            <a:off x="1882203" y="4542392"/>
            <a:ext cx="1590022" cy="867878"/>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4"/>
          <p:cNvPicPr>
            <a:picLocks noChangeAspect="1" noChangeArrowheads="1"/>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2939568" y="4164086"/>
            <a:ext cx="1162051" cy="477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図 67"/>
          <p:cNvPicPr>
            <a:picLocks noChangeAspect="1"/>
          </p:cNvPicPr>
          <p:nvPr/>
        </p:nvPicPr>
        <p:blipFill rotWithShape="1">
          <a:blip r:embed="rId15" cstate="print">
            <a:clrChange>
              <a:clrFrom>
                <a:srgbClr val="FDFFFC"/>
              </a:clrFrom>
              <a:clrTo>
                <a:srgbClr val="FDFFFC">
                  <a:alpha val="0"/>
                </a:srgbClr>
              </a:clrTo>
            </a:clrChange>
            <a:extLst>
              <a:ext uri="{28A0092B-C50C-407E-A947-70E740481C1C}">
                <a14:useLocalDpi xmlns:a14="http://schemas.microsoft.com/office/drawing/2010/main" val="0"/>
              </a:ext>
            </a:extLst>
          </a:blip>
          <a:srcRect/>
          <a:stretch/>
        </p:blipFill>
        <p:spPr>
          <a:xfrm>
            <a:off x="951945" y="3728604"/>
            <a:ext cx="1232645" cy="669773"/>
          </a:xfrm>
          <a:prstGeom prst="rect">
            <a:avLst/>
          </a:prstGeom>
        </p:spPr>
      </p:pic>
      <p:pic>
        <p:nvPicPr>
          <p:cNvPr id="69" name="Picture 3"/>
          <p:cNvPicPr>
            <a:picLocks noChangeAspect="1" noChangeArrowheads="1"/>
          </p:cNvPicPr>
          <p:nvPr/>
        </p:nvPicPr>
        <p:blipFill rotWithShape="1">
          <a:blip r:embed="rId16" cstate="print">
            <a:clrChange>
              <a:clrFrom>
                <a:srgbClr val="FAFAFA"/>
              </a:clrFrom>
              <a:clrTo>
                <a:srgbClr val="FAFAFA">
                  <a:alpha val="0"/>
                </a:srgbClr>
              </a:clrTo>
            </a:clrChange>
            <a:extLst>
              <a:ext uri="{28A0092B-C50C-407E-A947-70E740481C1C}">
                <a14:useLocalDpi xmlns:a14="http://schemas.microsoft.com/office/drawing/2010/main" val="0"/>
              </a:ext>
            </a:extLst>
          </a:blip>
          <a:srcRect/>
          <a:stretch/>
        </p:blipFill>
        <p:spPr bwMode="auto">
          <a:xfrm>
            <a:off x="2608128" y="3390264"/>
            <a:ext cx="888082" cy="704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0" name="直線コネクタ 69"/>
          <p:cNvCxnSpPr/>
          <p:nvPr/>
        </p:nvCxnSpPr>
        <p:spPr>
          <a:xfrm flipH="1" flipV="1">
            <a:off x="808818" y="1776809"/>
            <a:ext cx="3255883" cy="1106545"/>
          </a:xfrm>
          <a:prstGeom prst="line">
            <a:avLst/>
          </a:prstGeom>
          <a:ln>
            <a:solidFill>
              <a:schemeClr val="bg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flipH="1" flipV="1">
            <a:off x="3688870" y="1155685"/>
            <a:ext cx="932482" cy="1587668"/>
          </a:xfrm>
          <a:prstGeom prst="line">
            <a:avLst/>
          </a:prstGeom>
          <a:ln>
            <a:solidFill>
              <a:schemeClr val="bg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pic>
        <p:nvPicPr>
          <p:cNvPr id="72" name="Picture 49" descr="yt_6139hw001"/>
          <p:cNvPicPr>
            <a:picLocks noChangeAspect="1" noChangeArrowheads="1"/>
          </p:cNvPicPr>
          <p:nvPr/>
        </p:nvPicPr>
        <p:blipFill>
          <a:blip r:embed="rId1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176080" y="2633030"/>
            <a:ext cx="1209676" cy="685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4" name="直線コネクタ 73"/>
          <p:cNvCxnSpPr/>
          <p:nvPr/>
        </p:nvCxnSpPr>
        <p:spPr>
          <a:xfrm flipH="1" flipV="1">
            <a:off x="5320819" y="3847837"/>
            <a:ext cx="419101" cy="1905001"/>
          </a:xfrm>
          <a:prstGeom prst="line">
            <a:avLst/>
          </a:prstGeom>
          <a:ln>
            <a:solidFill>
              <a:schemeClr val="bg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flipH="1">
            <a:off x="650675" y="3279483"/>
            <a:ext cx="3300447" cy="72691"/>
          </a:xfrm>
          <a:prstGeom prst="line">
            <a:avLst/>
          </a:prstGeom>
          <a:ln>
            <a:solidFill>
              <a:schemeClr val="bg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flipH="1">
            <a:off x="951945" y="3822312"/>
            <a:ext cx="3112756" cy="1066514"/>
          </a:xfrm>
          <a:prstGeom prst="line">
            <a:avLst/>
          </a:prstGeom>
          <a:ln>
            <a:solidFill>
              <a:schemeClr val="bg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flipH="1">
            <a:off x="3832264" y="3866886"/>
            <a:ext cx="631304" cy="1503598"/>
          </a:xfrm>
          <a:prstGeom prst="line">
            <a:avLst/>
          </a:prstGeom>
          <a:ln>
            <a:solidFill>
              <a:schemeClr val="bg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pic>
        <p:nvPicPr>
          <p:cNvPr id="78" name="Picture 4"/>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40326" y="4038336"/>
            <a:ext cx="904106" cy="539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9" name="直線コネクタ 78"/>
          <p:cNvCxnSpPr/>
          <p:nvPr/>
        </p:nvCxnSpPr>
        <p:spPr>
          <a:xfrm flipH="1">
            <a:off x="6127133" y="2652972"/>
            <a:ext cx="2604769" cy="458224"/>
          </a:xfrm>
          <a:prstGeom prst="line">
            <a:avLst/>
          </a:prstGeom>
          <a:ln>
            <a:solidFill>
              <a:schemeClr val="bg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flipH="1" flipV="1">
            <a:off x="6187594" y="3238236"/>
            <a:ext cx="2163177" cy="1063416"/>
          </a:xfrm>
          <a:prstGeom prst="line">
            <a:avLst/>
          </a:prstGeom>
          <a:ln>
            <a:solidFill>
              <a:schemeClr val="bg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flipH="1" flipV="1">
            <a:off x="5549418" y="3743062"/>
            <a:ext cx="1809750" cy="1724024"/>
          </a:xfrm>
          <a:prstGeom prst="line">
            <a:avLst/>
          </a:prstGeom>
          <a:ln>
            <a:solidFill>
              <a:schemeClr val="bg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pic>
        <p:nvPicPr>
          <p:cNvPr id="82" name="Picture 2" descr="C:\Users\wangjiuming.YSD\Desktop\图片1.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606768" y="4542394"/>
            <a:ext cx="915488" cy="796985"/>
          </a:xfrm>
          <a:prstGeom prst="rect">
            <a:avLst/>
          </a:prstGeom>
          <a:noFill/>
          <a:extLst>
            <a:ext uri="{909E8E84-426E-40DD-AFC4-6F175D3DCCD1}">
              <a14:hiddenFill xmlns:a14="http://schemas.microsoft.com/office/drawing/2010/main">
                <a:solidFill>
                  <a:srgbClr val="FFFFFF"/>
                </a:solidFill>
              </a14:hiddenFill>
            </a:ext>
          </a:extLst>
        </p:spPr>
      </p:pic>
      <p:sp>
        <p:nvSpPr>
          <p:cNvPr id="83" name="円/楕円 82"/>
          <p:cNvSpPr/>
          <p:nvPr/>
        </p:nvSpPr>
        <p:spPr>
          <a:xfrm>
            <a:off x="4006369" y="2838188"/>
            <a:ext cx="1962150" cy="942975"/>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Text Box 93"/>
          <p:cNvSpPr txBox="1">
            <a:spLocks noChangeArrowheads="1"/>
          </p:cNvSpPr>
          <p:nvPr/>
        </p:nvSpPr>
        <p:spPr bwMode="auto">
          <a:xfrm>
            <a:off x="3889053" y="2904465"/>
            <a:ext cx="2175459"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lang="ja-JP" altLang="en-US" sz="1400" dirty="0" smtClean="0">
                <a:solidFill>
                  <a:schemeClr val="bg1"/>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Meiryo UI" pitchFamily="34" charset="-128"/>
              </a:rPr>
              <a:t>特</a:t>
            </a:r>
            <a:r>
              <a:rPr lang="ja-JP" altLang="en-US" sz="1400" dirty="0">
                <a:solidFill>
                  <a:schemeClr val="bg1"/>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Meiryo UI" pitchFamily="34" charset="-128"/>
              </a:rPr>
              <a:t>装车向热产品</a:t>
            </a:r>
          </a:p>
          <a:p>
            <a:pPr algn="ctr" eaLnBrk="1" hangingPunct="1"/>
            <a:r>
              <a:rPr lang="en-US" altLang="ja-JP" sz="1400" dirty="0">
                <a:solidFill>
                  <a:schemeClr val="bg1"/>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Meiryo UI" pitchFamily="34" charset="-128"/>
              </a:rPr>
              <a:t>Thermal products for </a:t>
            </a:r>
          </a:p>
          <a:p>
            <a:pPr algn="ctr" eaLnBrk="1" hangingPunct="1"/>
            <a:r>
              <a:rPr lang="en-US" altLang="ja-JP" sz="1400" dirty="0">
                <a:solidFill>
                  <a:schemeClr val="bg1"/>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Meiryo UI" pitchFamily="34" charset="-128"/>
              </a:rPr>
              <a:t>special vehicle</a:t>
            </a:r>
          </a:p>
        </p:txBody>
      </p:sp>
      <p:pic>
        <p:nvPicPr>
          <p:cNvPr id="85" name="Picture 102"/>
          <p:cNvPicPr>
            <a:picLocks noChangeAspect="1"/>
          </p:cNvPicPr>
          <p:nvPr/>
        </p:nvPicPr>
        <p:blipFill rotWithShape="1">
          <a:blip r:embed="rId20" cstate="email">
            <a:extLst>
              <a:ext uri="{28A0092B-C50C-407E-A947-70E740481C1C}">
                <a14:useLocalDpi xmlns:a14="http://schemas.microsoft.com/office/drawing/2010/main"/>
              </a:ext>
            </a:extLst>
          </a:blip>
          <a:srcRect b="-1083"/>
          <a:stretch/>
        </p:blipFill>
        <p:spPr>
          <a:xfrm>
            <a:off x="6658757" y="3082896"/>
            <a:ext cx="934390" cy="402991"/>
          </a:xfrm>
          <a:prstGeom prst="rect">
            <a:avLst/>
          </a:prstGeom>
        </p:spPr>
      </p:pic>
      <p:sp>
        <p:nvSpPr>
          <p:cNvPr id="88" name="AutoShape 41"/>
          <p:cNvSpPr>
            <a:spLocks noChangeArrowheads="1"/>
          </p:cNvSpPr>
          <p:nvPr/>
        </p:nvSpPr>
        <p:spPr bwMode="auto">
          <a:xfrm>
            <a:off x="7343282" y="5081953"/>
            <a:ext cx="2560902" cy="1334441"/>
          </a:xfrm>
          <a:prstGeom prst="roundRect">
            <a:avLst>
              <a:gd name="adj" fmla="val 6194"/>
            </a:avLst>
          </a:prstGeom>
          <a:gradFill rotWithShape="1">
            <a:gsLst>
              <a:gs pos="0">
                <a:srgbClr val="FFFFFF"/>
              </a:gs>
              <a:gs pos="100000">
                <a:srgbClr val="CCFF66"/>
              </a:gs>
            </a:gsLst>
            <a:lin ang="5400000" scaled="1"/>
          </a:gradFill>
          <a:ln w="9525" algn="ctr">
            <a:solidFill>
              <a:schemeClr val="tx1"/>
            </a:solidFill>
            <a:round/>
            <a:headEnd/>
            <a:tailEnd/>
          </a:ln>
        </p:spPr>
        <p:txBody>
          <a:bodyPr wrap="none" lIns="91429" tIns="45715" rIns="91429" bIns="0" anchor="ctr"/>
          <a:lstStyle/>
          <a:p>
            <a:pPr>
              <a:lnSpc>
                <a:spcPts val="1000"/>
              </a:lnSpc>
              <a:spcBef>
                <a:spcPct val="20000"/>
              </a:spcBef>
              <a:spcAft>
                <a:spcPct val="20000"/>
              </a:spcAft>
            </a:pPr>
            <a:r>
              <a:rPr lang="ja-JP" altLang="en-US" sz="1200" dirty="0" smtClean="0">
                <a:latin typeface="华文中宋" panose="02010600040101010101" pitchFamily="2" charset="-122"/>
                <a:ea typeface="华文中宋" panose="02010600040101010101" pitchFamily="2" charset="-122"/>
                <a:cs typeface="Arial" pitchFamily="34" charset="0"/>
              </a:rPr>
              <a:t>・</a:t>
            </a:r>
            <a:r>
              <a:rPr lang="ja-JP" altLang="zh-CN" sz="1200" dirty="0" smtClean="0">
                <a:latin typeface="华文中宋" panose="02010600040101010101" pitchFamily="2" charset="-122"/>
                <a:ea typeface="华文中宋" panose="02010600040101010101" pitchFamily="2" charset="-122"/>
                <a:cs typeface="Arial" pitchFamily="34" charset="0"/>
              </a:rPr>
              <a:t> </a:t>
            </a:r>
            <a:r>
              <a:rPr lang="zh-CN" altLang="en-US" sz="1200" dirty="0">
                <a:latin typeface="华文中宋" pitchFamily="2" charset="-122"/>
                <a:ea typeface="华文中宋" pitchFamily="2" charset="-122"/>
                <a:cs typeface="Arial" pitchFamily="34" charset="0"/>
              </a:rPr>
              <a:t>少量多机种</a:t>
            </a:r>
            <a:r>
              <a:rPr lang="en-US" altLang="ja-JP" sz="1200" dirty="0">
                <a:latin typeface="华文中宋" pitchFamily="2" charset="-122"/>
                <a:ea typeface="华文中宋" pitchFamily="2" charset="-122"/>
                <a:cs typeface="Arial" pitchFamily="34" charset="0"/>
              </a:rPr>
              <a:t> </a:t>
            </a:r>
          </a:p>
          <a:p>
            <a:pPr>
              <a:lnSpc>
                <a:spcPts val="1000"/>
              </a:lnSpc>
              <a:spcBef>
                <a:spcPct val="20000"/>
              </a:spcBef>
              <a:spcAft>
                <a:spcPct val="20000"/>
              </a:spcAft>
            </a:pPr>
            <a:r>
              <a:rPr lang="en-US" altLang="ja-JP" sz="1200" dirty="0">
                <a:latin typeface="华文中宋" pitchFamily="2" charset="-122"/>
                <a:ea typeface="华文中宋" pitchFamily="2" charset="-122"/>
                <a:cs typeface="Arial" pitchFamily="34" charset="0"/>
              </a:rPr>
              <a:t>  less amount and many varieties</a:t>
            </a:r>
            <a:endParaRPr lang="ja-JP" altLang="en-US" sz="1200" dirty="0">
              <a:latin typeface="华文中宋" panose="02010600040101010101" pitchFamily="2" charset="-122"/>
              <a:ea typeface="华文中宋" panose="02010600040101010101" pitchFamily="2" charset="-122"/>
              <a:cs typeface="Arial" pitchFamily="34" charset="0"/>
            </a:endParaRPr>
          </a:p>
          <a:p>
            <a:pPr>
              <a:lnSpc>
                <a:spcPts val="1000"/>
              </a:lnSpc>
              <a:spcBef>
                <a:spcPct val="20000"/>
              </a:spcBef>
              <a:spcAft>
                <a:spcPct val="20000"/>
              </a:spcAft>
            </a:pPr>
            <a:r>
              <a:rPr lang="ja-JP" altLang="en-US" sz="1200" dirty="0">
                <a:latin typeface="华文中宋" panose="02010600040101010101" pitchFamily="2" charset="-122"/>
                <a:ea typeface="华文中宋" panose="02010600040101010101" pitchFamily="2" charset="-122"/>
                <a:cs typeface="Arial" pitchFamily="34" charset="0"/>
              </a:rPr>
              <a:t>・ </a:t>
            </a:r>
            <a:r>
              <a:rPr lang="zh-CN" altLang="en-US" sz="1200" dirty="0">
                <a:latin typeface="华文中宋" pitchFamily="2" charset="-122"/>
                <a:ea typeface="华文中宋" pitchFamily="2" charset="-122"/>
                <a:cs typeface="Arial" pitchFamily="34" charset="0"/>
              </a:rPr>
              <a:t>量变动</a:t>
            </a:r>
            <a:r>
              <a:rPr lang="ja-JP" altLang="en-US" sz="1200" dirty="0">
                <a:latin typeface="华文中宋" pitchFamily="2" charset="-122"/>
                <a:ea typeface="华文中宋" pitchFamily="2" charset="-122"/>
                <a:cs typeface="Arial" pitchFamily="34" charset="0"/>
              </a:rPr>
              <a:t>大 </a:t>
            </a:r>
            <a:endParaRPr lang="en-US" altLang="ja-JP" sz="1200" dirty="0">
              <a:latin typeface="华文中宋" pitchFamily="2" charset="-122"/>
              <a:ea typeface="华文中宋" pitchFamily="2" charset="-122"/>
              <a:cs typeface="Arial" pitchFamily="34" charset="0"/>
            </a:endParaRPr>
          </a:p>
          <a:p>
            <a:pPr>
              <a:lnSpc>
                <a:spcPts val="1000"/>
              </a:lnSpc>
              <a:spcBef>
                <a:spcPct val="20000"/>
              </a:spcBef>
              <a:spcAft>
                <a:spcPct val="20000"/>
              </a:spcAft>
            </a:pPr>
            <a:r>
              <a:rPr lang="en-US" altLang="ja-JP" sz="1200" dirty="0">
                <a:latin typeface="华文中宋" pitchFamily="2" charset="-122"/>
                <a:ea typeface="华文中宋" pitchFamily="2" charset="-122"/>
                <a:cs typeface="Arial" pitchFamily="34" charset="0"/>
              </a:rPr>
              <a:t>  big changes in amount</a:t>
            </a:r>
            <a:endParaRPr lang="ja-JP" altLang="en-US" sz="1200" dirty="0">
              <a:latin typeface="华文中宋" panose="02010600040101010101" pitchFamily="2" charset="-122"/>
              <a:ea typeface="华文中宋" panose="02010600040101010101" pitchFamily="2" charset="-122"/>
              <a:cs typeface="Arial" pitchFamily="34" charset="0"/>
            </a:endParaRPr>
          </a:p>
          <a:p>
            <a:pPr>
              <a:lnSpc>
                <a:spcPts val="1000"/>
              </a:lnSpc>
              <a:spcBef>
                <a:spcPct val="20000"/>
              </a:spcBef>
              <a:spcAft>
                <a:spcPct val="20000"/>
              </a:spcAft>
            </a:pPr>
            <a:r>
              <a:rPr lang="ja-JP" altLang="en-US" sz="1200" dirty="0">
                <a:latin typeface="华文中宋" panose="02010600040101010101" pitchFamily="2" charset="-122"/>
                <a:ea typeface="华文中宋" panose="02010600040101010101" pitchFamily="2" charset="-122"/>
                <a:cs typeface="Arial" pitchFamily="34" charset="0"/>
              </a:rPr>
              <a:t>・</a:t>
            </a:r>
            <a:r>
              <a:rPr lang="ja-JP" altLang="zh-CN" sz="1200" dirty="0">
                <a:latin typeface="华文中宋" panose="02010600040101010101" pitchFamily="2" charset="-122"/>
                <a:ea typeface="华文中宋" panose="02010600040101010101" pitchFamily="2" charset="-122"/>
                <a:cs typeface="Arial" pitchFamily="34" charset="0"/>
              </a:rPr>
              <a:t> </a:t>
            </a:r>
            <a:r>
              <a:rPr lang="zh-CN" altLang="en-US" sz="1200" dirty="0">
                <a:latin typeface="华文中宋" pitchFamily="2" charset="-122"/>
                <a:ea typeface="华文中宋" pitchFamily="2" charset="-122"/>
                <a:cs typeface="Arial" pitchFamily="34" charset="0"/>
              </a:rPr>
              <a:t>产品寿命长 </a:t>
            </a:r>
            <a:r>
              <a:rPr lang="en-US" altLang="zh-CN" sz="1200" dirty="0" smtClean="0">
                <a:latin typeface="华文中宋" pitchFamily="2" charset="-122"/>
                <a:ea typeface="华文中宋" pitchFamily="2" charset="-122"/>
                <a:cs typeface="Arial" pitchFamily="34" charset="0"/>
              </a:rPr>
              <a:t> </a:t>
            </a:r>
            <a:r>
              <a:rPr lang="en-US" altLang="zh-CN" sz="1200" dirty="0">
                <a:latin typeface="华文中宋" panose="02010600040101010101" pitchFamily="2" charset="-122"/>
                <a:ea typeface="华文中宋" panose="02010600040101010101" pitchFamily="2" charset="-122"/>
                <a:cs typeface="Arial" pitchFamily="34" charset="0"/>
              </a:rPr>
              <a:t>long product life</a:t>
            </a:r>
            <a:endParaRPr lang="ja-JP" altLang="zh-CN" sz="1200" dirty="0">
              <a:latin typeface="华文中宋" panose="02010600040101010101" pitchFamily="2" charset="-122"/>
              <a:ea typeface="华文中宋" panose="02010600040101010101" pitchFamily="2" charset="-122"/>
              <a:cs typeface="Arial" pitchFamily="34" charset="0"/>
            </a:endParaRPr>
          </a:p>
          <a:p>
            <a:pPr>
              <a:lnSpc>
                <a:spcPts val="1000"/>
              </a:lnSpc>
              <a:spcBef>
                <a:spcPct val="20000"/>
              </a:spcBef>
              <a:spcAft>
                <a:spcPct val="20000"/>
              </a:spcAft>
            </a:pPr>
            <a:r>
              <a:rPr lang="ja-JP" altLang="en-US" sz="1200" dirty="0">
                <a:latin typeface="华文中宋" panose="02010600040101010101" pitchFamily="2" charset="-122"/>
                <a:ea typeface="华文中宋" panose="02010600040101010101" pitchFamily="2" charset="-122"/>
                <a:cs typeface="Arial" pitchFamily="34" charset="0"/>
              </a:rPr>
              <a:t>・</a:t>
            </a:r>
            <a:r>
              <a:rPr lang="ja-JP" altLang="zh-CN" sz="1200" dirty="0">
                <a:latin typeface="华文中宋" panose="02010600040101010101" pitchFamily="2" charset="-122"/>
                <a:ea typeface="华文中宋" panose="02010600040101010101" pitchFamily="2" charset="-122"/>
                <a:cs typeface="Arial" pitchFamily="34" charset="0"/>
              </a:rPr>
              <a:t> </a:t>
            </a:r>
            <a:r>
              <a:rPr lang="zh-CN" altLang="en-US" sz="1200" dirty="0">
                <a:latin typeface="华文中宋" pitchFamily="2" charset="-122"/>
                <a:ea typeface="华文中宋" pitchFamily="2" charset="-122"/>
                <a:cs typeface="Arial" pitchFamily="34" charset="0"/>
              </a:rPr>
              <a:t>大型产品多 </a:t>
            </a:r>
            <a:endParaRPr lang="en-US" altLang="zh-CN" sz="1200" dirty="0">
              <a:latin typeface="华文中宋" pitchFamily="2" charset="-122"/>
              <a:ea typeface="华文中宋" pitchFamily="2" charset="-122"/>
              <a:cs typeface="Arial" pitchFamily="34" charset="0"/>
            </a:endParaRPr>
          </a:p>
          <a:p>
            <a:pPr>
              <a:lnSpc>
                <a:spcPts val="1000"/>
              </a:lnSpc>
              <a:spcBef>
                <a:spcPct val="20000"/>
              </a:spcBef>
              <a:spcAft>
                <a:spcPct val="20000"/>
              </a:spcAft>
            </a:pPr>
            <a:r>
              <a:rPr lang="en-US" altLang="zh-CN" sz="1200" dirty="0">
                <a:latin typeface="华文中宋" pitchFamily="2" charset="-122"/>
                <a:ea typeface="华文中宋" pitchFamily="2" charset="-122"/>
                <a:cs typeface="Arial" pitchFamily="34" charset="0"/>
              </a:rPr>
              <a:t>   more Large-scale products</a:t>
            </a:r>
            <a:endParaRPr lang="ja-JP" altLang="en-US" sz="1200" dirty="0">
              <a:latin typeface="华文中宋" panose="02010600040101010101" pitchFamily="2" charset="-122"/>
              <a:ea typeface="华文中宋" panose="02010600040101010101" pitchFamily="2" charset="-122"/>
              <a:cs typeface="Arial" pitchFamily="34" charset="0"/>
            </a:endParaRPr>
          </a:p>
        </p:txBody>
      </p:sp>
      <p:sp>
        <p:nvSpPr>
          <p:cNvPr id="89" name="AutoShape 41"/>
          <p:cNvSpPr>
            <a:spLocks noChangeArrowheads="1"/>
          </p:cNvSpPr>
          <p:nvPr/>
        </p:nvSpPr>
        <p:spPr bwMode="auto">
          <a:xfrm>
            <a:off x="7940348" y="4785561"/>
            <a:ext cx="1366770" cy="287337"/>
          </a:xfrm>
          <a:prstGeom prst="roundRect">
            <a:avLst>
              <a:gd name="adj" fmla="val 6194"/>
            </a:avLst>
          </a:prstGeom>
          <a:solidFill>
            <a:schemeClr val="bg1"/>
          </a:solidFill>
          <a:ln w="9525" algn="ctr">
            <a:solidFill>
              <a:schemeClr val="tx1"/>
            </a:solidFill>
            <a:round/>
            <a:headEnd/>
            <a:tailEnd/>
          </a:ln>
        </p:spPr>
        <p:txBody>
          <a:bodyPr wrap="none" lIns="91429" tIns="45715" rIns="91429" bIns="45715" anchor="ctr"/>
          <a:lstStyle/>
          <a:p>
            <a:pPr>
              <a:lnSpc>
                <a:spcPct val="90000"/>
              </a:lnSpc>
            </a:pPr>
            <a:r>
              <a:rPr lang="zh-CN" altLang="en-US" sz="1400" dirty="0">
                <a:latin typeface="华文中宋" pitchFamily="2" charset="-122"/>
                <a:ea typeface="华文中宋" pitchFamily="2" charset="-122"/>
              </a:rPr>
              <a:t>特征 </a:t>
            </a:r>
            <a:r>
              <a:rPr lang="en-US" altLang="zh-CN" sz="1400" dirty="0">
                <a:latin typeface="华文中宋" panose="02010600040101010101" pitchFamily="2" charset="-122"/>
                <a:ea typeface="华文中宋" panose="02010600040101010101" pitchFamily="2" charset="-122"/>
              </a:rPr>
              <a:t>Feature</a:t>
            </a:r>
            <a:endParaRPr lang="ja-JP" altLang="en-US" sz="1400" dirty="0">
              <a:latin typeface="华文中宋" panose="02010600040101010101" pitchFamily="2" charset="-122"/>
              <a:ea typeface="华文中宋" panose="02010600040101010101" pitchFamily="2" charset="-122"/>
            </a:endParaRPr>
          </a:p>
        </p:txBody>
      </p:sp>
      <p:sp>
        <p:nvSpPr>
          <p:cNvPr id="90" name="Rectangle 50"/>
          <p:cNvSpPr>
            <a:spLocks noChangeArrowheads="1"/>
          </p:cNvSpPr>
          <p:nvPr/>
        </p:nvSpPr>
        <p:spPr bwMode="auto">
          <a:xfrm>
            <a:off x="7732746" y="4308092"/>
            <a:ext cx="743039" cy="3783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spAutoFit/>
          </a:bodyPr>
          <a:lstStyle/>
          <a:p>
            <a:pPr algn="ctr">
              <a:lnSpc>
                <a:spcPts val="1000"/>
              </a:lnSpc>
              <a:defRPr/>
            </a:pPr>
            <a:r>
              <a:rPr kumimoji="1" lang="zh-CN" altLang="en-US" sz="1400" dirty="0">
                <a:solidFill>
                  <a:srgbClr val="000000"/>
                </a:solidFill>
                <a:latin typeface="华文中宋" panose="02010600040101010101" pitchFamily="2" charset="-122"/>
                <a:ea typeface="华文中宋" panose="02010600040101010101" pitchFamily="2" charset="-122"/>
              </a:rPr>
              <a:t>冷冻机</a:t>
            </a:r>
            <a:endParaRPr kumimoji="1" lang="en-US" altLang="ja-JP" sz="1400" dirty="0">
              <a:solidFill>
                <a:srgbClr val="000000"/>
              </a:solidFill>
              <a:latin typeface="华文中宋" panose="02010600040101010101" pitchFamily="2" charset="-122"/>
              <a:ea typeface="华文中宋" panose="02010600040101010101" pitchFamily="2" charset="-122"/>
            </a:endParaRPr>
          </a:p>
          <a:p>
            <a:pPr algn="ctr">
              <a:lnSpc>
                <a:spcPts val="1000"/>
              </a:lnSpc>
              <a:defRPr/>
            </a:pPr>
            <a:r>
              <a:rPr kumimoji="1" lang="en-US" altLang="ja-JP" sz="1400" dirty="0">
                <a:solidFill>
                  <a:srgbClr val="000000"/>
                </a:solidFill>
                <a:latin typeface="华文中宋" panose="02010600040101010101" pitchFamily="2" charset="-122"/>
                <a:ea typeface="华文中宋" panose="02010600040101010101" pitchFamily="2" charset="-122"/>
              </a:rPr>
              <a:t>Freezer</a:t>
            </a:r>
            <a:endParaRPr kumimoji="1" lang="ja-JP" altLang="en-US" sz="1400" dirty="0">
              <a:solidFill>
                <a:srgbClr val="000000"/>
              </a:solidFill>
              <a:latin typeface="华文中宋" panose="02010600040101010101" pitchFamily="2" charset="-122"/>
              <a:ea typeface="华文中宋" panose="02010600040101010101" pitchFamily="2" charset="-122"/>
            </a:endParaRPr>
          </a:p>
        </p:txBody>
      </p:sp>
      <p:sp>
        <p:nvSpPr>
          <p:cNvPr id="2" name="TextBox 1"/>
          <p:cNvSpPr txBox="1"/>
          <p:nvPr/>
        </p:nvSpPr>
        <p:spPr>
          <a:xfrm>
            <a:off x="1417802" y="5339379"/>
            <a:ext cx="1190326" cy="523220"/>
          </a:xfrm>
          <a:prstGeom prst="rect">
            <a:avLst/>
          </a:prstGeom>
          <a:noFill/>
        </p:spPr>
        <p:txBody>
          <a:bodyPr wrap="square" rtlCol="0">
            <a:spAutoFit/>
          </a:bodyPr>
          <a:lstStyle/>
          <a:p>
            <a:pPr algn="ctr">
              <a:spcBef>
                <a:spcPts val="0"/>
              </a:spcBef>
            </a:pPr>
            <a:r>
              <a:rPr kumimoji="1" lang="zh-CN" altLang="en-US" sz="1400" dirty="0" smtClean="0">
                <a:latin typeface="华文中宋" panose="02010600040101010101" pitchFamily="2" charset="-122"/>
                <a:ea typeface="华文中宋" panose="02010600040101010101" pitchFamily="2" charset="-122"/>
              </a:rPr>
              <a:t>油冷器</a:t>
            </a:r>
            <a:endParaRPr kumimoji="1" lang="en-US" altLang="zh-CN" sz="1400" dirty="0" smtClean="0">
              <a:latin typeface="华文中宋" panose="02010600040101010101" pitchFamily="2" charset="-122"/>
              <a:ea typeface="华文中宋" panose="02010600040101010101" pitchFamily="2" charset="-122"/>
            </a:endParaRPr>
          </a:p>
          <a:p>
            <a:pPr algn="ctr">
              <a:spcBef>
                <a:spcPts val="0"/>
              </a:spcBef>
            </a:pPr>
            <a:r>
              <a:rPr lang="en-US" altLang="zh-CN" sz="1400" dirty="0">
                <a:latin typeface="华文中宋" panose="02010600040101010101" pitchFamily="2" charset="-122"/>
                <a:ea typeface="华文中宋" panose="02010600040101010101" pitchFamily="2" charset="-122"/>
              </a:rPr>
              <a:t>Oil </a:t>
            </a:r>
            <a:r>
              <a:rPr lang="en-US" altLang="zh-CN" sz="1400" dirty="0" smtClean="0">
                <a:latin typeface="华文中宋" panose="02010600040101010101" pitchFamily="2" charset="-122"/>
                <a:ea typeface="华文中宋" panose="02010600040101010101" pitchFamily="2" charset="-122"/>
              </a:rPr>
              <a:t>cooler</a:t>
            </a:r>
            <a:endParaRPr kumimoji="1" lang="en-US" altLang="zh-CN" sz="1400" dirty="0" smtClean="0">
              <a:latin typeface="华文中宋" panose="02010600040101010101" pitchFamily="2" charset="-122"/>
              <a:ea typeface="华文中宋" panose="02010600040101010101" pitchFamily="2" charset="-122"/>
            </a:endParaRPr>
          </a:p>
        </p:txBody>
      </p:sp>
      <p:sp>
        <p:nvSpPr>
          <p:cNvPr id="91" name="Rectangle 50"/>
          <p:cNvSpPr>
            <a:spLocks noChangeArrowheads="1"/>
          </p:cNvSpPr>
          <p:nvPr/>
        </p:nvSpPr>
        <p:spPr bwMode="auto">
          <a:xfrm>
            <a:off x="-12844" y="4099449"/>
            <a:ext cx="2732412"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defRPr/>
            </a:pPr>
            <a:r>
              <a:rPr kumimoji="1" lang="zh-CN" altLang="en-US" sz="1400" dirty="0" smtClean="0">
                <a:latin typeface="华文中宋" panose="02010600040101010101" pitchFamily="2" charset="-122"/>
                <a:ea typeface="华文中宋" panose="02010600040101010101" pitchFamily="2" charset="-122"/>
              </a:rPr>
              <a:t>农机</a:t>
            </a:r>
            <a:r>
              <a:rPr kumimoji="1" lang="en-US" altLang="zh-CN" sz="1400" dirty="0" smtClean="0">
                <a:latin typeface="华文中宋" panose="02010600040101010101" pitchFamily="2" charset="-122"/>
                <a:ea typeface="华文中宋" panose="02010600040101010101" pitchFamily="2" charset="-122"/>
              </a:rPr>
              <a:t>HVAC</a:t>
            </a:r>
          </a:p>
          <a:p>
            <a:pPr>
              <a:defRPr/>
            </a:pPr>
            <a:r>
              <a:rPr lang="en-US" altLang="zh-CN" sz="1400" dirty="0">
                <a:latin typeface="华文中宋" panose="02010600040101010101" pitchFamily="2" charset="-122"/>
                <a:ea typeface="华文中宋" panose="02010600040101010101" pitchFamily="2" charset="-122"/>
                <a:cs typeface="Arial" panose="020B0604020202020204" pitchFamily="34" charset="0"/>
              </a:rPr>
              <a:t>Agricultural machinery</a:t>
            </a:r>
            <a:r>
              <a:rPr lang="en-US" altLang="zh-CN" sz="1400" dirty="0" smtClean="0">
                <a:latin typeface="华文中宋" panose="02010600040101010101" pitchFamily="2" charset="-122"/>
                <a:ea typeface="华文中宋" panose="02010600040101010101" pitchFamily="2" charset="-122"/>
                <a:cs typeface="Arial" panose="020B0604020202020204" pitchFamily="34" charset="0"/>
              </a:rPr>
              <a:t> HVAC</a:t>
            </a:r>
            <a:endParaRPr kumimoji="1" lang="en-US" altLang="zh-CN" sz="1400" dirty="0">
              <a:latin typeface="华文中宋" panose="02010600040101010101" pitchFamily="2" charset="-122"/>
              <a:ea typeface="华文中宋" panose="02010600040101010101" pitchFamily="2" charset="-122"/>
            </a:endParaRPr>
          </a:p>
        </p:txBody>
      </p:sp>
      <p:sp>
        <p:nvSpPr>
          <p:cNvPr id="92" name="Rectangle 52"/>
          <p:cNvSpPr>
            <a:spLocks noChangeArrowheads="1"/>
          </p:cNvSpPr>
          <p:nvPr/>
        </p:nvSpPr>
        <p:spPr bwMode="auto">
          <a:xfrm>
            <a:off x="57492" y="2196296"/>
            <a:ext cx="2059859" cy="3747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spAutoFit/>
          </a:bodyPr>
          <a:lstStyle/>
          <a:p>
            <a:pPr algn="ctr">
              <a:lnSpc>
                <a:spcPts val="1000"/>
              </a:lnSpc>
              <a:defRPr/>
            </a:pPr>
            <a:r>
              <a:rPr kumimoji="1" lang="en-US" altLang="zh-CN" sz="1400" dirty="0">
                <a:solidFill>
                  <a:srgbClr val="000000"/>
                </a:solidFill>
                <a:latin typeface="华文中宋" panose="02010600040101010101" pitchFamily="2" charset="-122"/>
                <a:ea typeface="华文中宋" panose="02010600040101010101" pitchFamily="2" charset="-122"/>
              </a:rPr>
              <a:t>6C</a:t>
            </a:r>
            <a:r>
              <a:rPr kumimoji="1" lang="zh-CN" altLang="en-US" sz="1400" dirty="0">
                <a:solidFill>
                  <a:srgbClr val="000000"/>
                </a:solidFill>
                <a:latin typeface="华文中宋" panose="02010600040101010101" pitchFamily="2" charset="-122"/>
                <a:ea typeface="华文中宋" panose="02010600040101010101" pitchFamily="2" charset="-122"/>
              </a:rPr>
              <a:t>压缩机</a:t>
            </a:r>
            <a:endParaRPr kumimoji="1" lang="en-US" altLang="zh-CN" sz="1400" dirty="0">
              <a:solidFill>
                <a:srgbClr val="000000"/>
              </a:solidFill>
              <a:latin typeface="华文中宋" panose="02010600040101010101" pitchFamily="2" charset="-122"/>
              <a:ea typeface="华文中宋" panose="02010600040101010101" pitchFamily="2" charset="-122"/>
            </a:endParaRPr>
          </a:p>
          <a:p>
            <a:pPr algn="ctr">
              <a:lnSpc>
                <a:spcPts val="1000"/>
              </a:lnSpc>
              <a:defRPr/>
            </a:pPr>
            <a:r>
              <a:rPr kumimoji="1" lang="en-US" altLang="ja-JP" sz="1400" dirty="0">
                <a:solidFill>
                  <a:srgbClr val="000000"/>
                </a:solidFill>
                <a:latin typeface="华文中宋" panose="02010600040101010101" pitchFamily="2" charset="-122"/>
                <a:ea typeface="华文中宋" panose="02010600040101010101" pitchFamily="2" charset="-122"/>
              </a:rPr>
              <a:t>Large-scale compressor</a:t>
            </a:r>
            <a:endParaRPr kumimoji="1" lang="ja-JP" altLang="en-GB" sz="1400" dirty="0">
              <a:solidFill>
                <a:srgbClr val="000000"/>
              </a:solidFill>
              <a:latin typeface="华文中宋" panose="02010600040101010101" pitchFamily="2" charset="-122"/>
              <a:ea typeface="华文中宋" panose="02010600040101010101" pitchFamily="2" charset="-122"/>
            </a:endParaRPr>
          </a:p>
        </p:txBody>
      </p:sp>
      <p:sp>
        <p:nvSpPr>
          <p:cNvPr id="93" name="Rectangle 50"/>
          <p:cNvSpPr>
            <a:spLocks noChangeArrowheads="1"/>
          </p:cNvSpPr>
          <p:nvPr/>
        </p:nvSpPr>
        <p:spPr bwMode="auto">
          <a:xfrm>
            <a:off x="769701" y="926780"/>
            <a:ext cx="3281366" cy="461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defRPr/>
            </a:pPr>
            <a:r>
              <a:rPr kumimoji="1" lang="zh-CN" altLang="en-US" sz="1400" dirty="0">
                <a:latin typeface="华文中宋" panose="02010600040101010101" pitchFamily="2" charset="-122"/>
                <a:ea typeface="华文中宋" panose="02010600040101010101" pitchFamily="2" charset="-122"/>
              </a:rPr>
              <a:t>建机</a:t>
            </a:r>
            <a:r>
              <a:rPr kumimoji="1" lang="en-US" altLang="zh-CN" sz="1400" dirty="0">
                <a:latin typeface="华文中宋" panose="02010600040101010101" pitchFamily="2" charset="-122"/>
                <a:ea typeface="华文中宋" panose="02010600040101010101" pitchFamily="2" charset="-122"/>
              </a:rPr>
              <a:t>HVAC</a:t>
            </a:r>
          </a:p>
          <a:p>
            <a:pPr algn="ctr">
              <a:lnSpc>
                <a:spcPts val="1000"/>
              </a:lnSpc>
              <a:defRPr/>
            </a:pPr>
            <a:r>
              <a:rPr lang="en-US" altLang="zh-CN" sz="1400" dirty="0">
                <a:latin typeface="华文中宋" panose="02010600040101010101" pitchFamily="2" charset="-122"/>
                <a:ea typeface="华文中宋" panose="02010600040101010101" pitchFamily="2" charset="-122"/>
              </a:rPr>
              <a:t>Construction Machiney HVAC</a:t>
            </a:r>
            <a:endParaRPr kumimoji="1" lang="en-US" altLang="zh-CN" sz="1400" dirty="0">
              <a:latin typeface="华文中宋" panose="02010600040101010101" pitchFamily="2" charset="-122"/>
              <a:ea typeface="华文中宋" panose="02010600040101010101" pitchFamily="2" charset="-122"/>
            </a:endParaRPr>
          </a:p>
        </p:txBody>
      </p:sp>
      <p:sp>
        <p:nvSpPr>
          <p:cNvPr id="94" name="Rectangle 67"/>
          <p:cNvSpPr>
            <a:spLocks noChangeArrowheads="1"/>
          </p:cNvSpPr>
          <p:nvPr/>
        </p:nvSpPr>
        <p:spPr bwMode="auto">
          <a:xfrm>
            <a:off x="4162842" y="919503"/>
            <a:ext cx="2404504" cy="461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ctr">
              <a:defRPr/>
            </a:pPr>
            <a:r>
              <a:rPr kumimoji="1" lang="zh-CN" altLang="en-US" sz="1400" dirty="0">
                <a:solidFill>
                  <a:srgbClr val="000000"/>
                </a:solidFill>
                <a:latin typeface="华文中宋" panose="02010600040101010101" pitchFamily="2" charset="-122"/>
                <a:ea typeface="华文中宋" panose="02010600040101010101" pitchFamily="2" charset="-122"/>
              </a:rPr>
              <a:t>考斯特用冷凝器单元</a:t>
            </a:r>
            <a:endParaRPr kumimoji="1" lang="en-US" altLang="zh-CN" sz="1400" dirty="0">
              <a:solidFill>
                <a:srgbClr val="000000"/>
              </a:solidFill>
              <a:latin typeface="华文中宋" panose="02010600040101010101" pitchFamily="2" charset="-122"/>
              <a:ea typeface="华文中宋" panose="02010600040101010101" pitchFamily="2" charset="-122"/>
            </a:endParaRPr>
          </a:p>
          <a:p>
            <a:pPr algn="ctr">
              <a:lnSpc>
                <a:spcPts val="1000"/>
              </a:lnSpc>
              <a:defRPr/>
            </a:pPr>
            <a:r>
              <a:rPr kumimoji="1" lang="en-US" altLang="ja-JP" sz="1400" dirty="0">
                <a:solidFill>
                  <a:srgbClr val="000000"/>
                </a:solidFill>
                <a:latin typeface="华文中宋" panose="02010600040101010101" pitchFamily="2" charset="-122"/>
                <a:ea typeface="华文中宋" panose="02010600040101010101" pitchFamily="2" charset="-122"/>
              </a:rPr>
              <a:t>Condenser Unit for Coaster</a:t>
            </a:r>
            <a:endParaRPr kumimoji="1" lang="en-GB" altLang="ja-JP" sz="1400" dirty="0">
              <a:solidFill>
                <a:srgbClr val="000000"/>
              </a:solidFill>
              <a:latin typeface="华文中宋" panose="02010600040101010101" pitchFamily="2" charset="-122"/>
              <a:ea typeface="华文中宋" panose="02010600040101010101" pitchFamily="2" charset="-122"/>
            </a:endParaRPr>
          </a:p>
        </p:txBody>
      </p:sp>
      <p:sp>
        <p:nvSpPr>
          <p:cNvPr id="95" name="Rectangle 52"/>
          <p:cNvSpPr>
            <a:spLocks noChangeArrowheads="1"/>
          </p:cNvSpPr>
          <p:nvPr/>
        </p:nvSpPr>
        <p:spPr bwMode="auto">
          <a:xfrm>
            <a:off x="8230564" y="2196296"/>
            <a:ext cx="1630254" cy="37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ctr">
              <a:lnSpc>
                <a:spcPts val="1000"/>
              </a:lnSpc>
              <a:defRPr/>
            </a:pPr>
            <a:r>
              <a:rPr lang="en-US" altLang="ja-JP" sz="1400" dirty="0">
                <a:solidFill>
                  <a:srgbClr val="000000"/>
                </a:solidFill>
                <a:latin typeface="华文中宋" panose="02010600040101010101" pitchFamily="2" charset="-122"/>
                <a:ea typeface="华文中宋" panose="02010600040101010101" pitchFamily="2" charset="-122"/>
              </a:rPr>
              <a:t>10P30</a:t>
            </a:r>
            <a:r>
              <a:rPr lang="zh-CN" altLang="en-US" sz="1400" dirty="0">
                <a:solidFill>
                  <a:srgbClr val="000000"/>
                </a:solidFill>
                <a:latin typeface="华文中宋" panose="02010600040101010101" pitchFamily="2" charset="-122"/>
                <a:ea typeface="华文中宋" panose="02010600040101010101" pitchFamily="2" charset="-122"/>
              </a:rPr>
              <a:t>压缩机</a:t>
            </a:r>
            <a:endParaRPr lang="en-US" altLang="ja-JP" sz="1400" dirty="0">
              <a:solidFill>
                <a:srgbClr val="000000"/>
              </a:solidFill>
              <a:latin typeface="华文中宋" panose="02010600040101010101" pitchFamily="2" charset="-122"/>
              <a:ea typeface="华文中宋" panose="02010600040101010101" pitchFamily="2" charset="-122"/>
            </a:endParaRPr>
          </a:p>
          <a:p>
            <a:pPr algn="ctr">
              <a:lnSpc>
                <a:spcPts val="1000"/>
              </a:lnSpc>
              <a:defRPr/>
            </a:pPr>
            <a:r>
              <a:rPr lang="en-US" altLang="ja-JP" sz="1400" dirty="0">
                <a:solidFill>
                  <a:srgbClr val="000000"/>
                </a:solidFill>
                <a:latin typeface="华文中宋" panose="02010600040101010101" pitchFamily="2" charset="-122"/>
                <a:ea typeface="华文中宋" panose="02010600040101010101" pitchFamily="2" charset="-122"/>
              </a:rPr>
              <a:t>10</a:t>
            </a:r>
            <a:r>
              <a:rPr lang="en-US" altLang="zh-CN" sz="1400" dirty="0">
                <a:solidFill>
                  <a:srgbClr val="000000"/>
                </a:solidFill>
                <a:latin typeface="华文中宋" panose="02010600040101010101" pitchFamily="2" charset="-122"/>
                <a:ea typeface="华文中宋" panose="02010600040101010101" pitchFamily="2" charset="-122"/>
              </a:rPr>
              <a:t>P30 compressor</a:t>
            </a:r>
            <a:endParaRPr lang="ja-JP" altLang="en-GB" sz="1400" dirty="0">
              <a:solidFill>
                <a:srgbClr val="000000"/>
              </a:solidFill>
              <a:latin typeface="华文中宋" panose="02010600040101010101" pitchFamily="2" charset="-122"/>
              <a:ea typeface="华文中宋" panose="02010600040101010101" pitchFamily="2" charset="-122"/>
            </a:endParaRPr>
          </a:p>
        </p:txBody>
      </p:sp>
      <p:sp>
        <p:nvSpPr>
          <p:cNvPr id="96" name="Rectangle 65"/>
          <p:cNvSpPr>
            <a:spLocks noChangeArrowheads="1"/>
          </p:cNvSpPr>
          <p:nvPr/>
        </p:nvSpPr>
        <p:spPr bwMode="auto">
          <a:xfrm>
            <a:off x="6842891" y="1346116"/>
            <a:ext cx="2106346" cy="4619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spAutoFit/>
          </a:bodyPr>
          <a:lstStyle/>
          <a:p>
            <a:pPr algn="ctr">
              <a:defRPr/>
            </a:pPr>
            <a:r>
              <a:rPr kumimoji="1" lang="zh-CN" altLang="en-US" sz="1400" dirty="0">
                <a:solidFill>
                  <a:srgbClr val="000000"/>
                </a:solidFill>
                <a:latin typeface="华文中宋" panose="02010600040101010101" pitchFamily="2" charset="-122"/>
                <a:ea typeface="华文中宋" panose="02010600040101010101" pitchFamily="2" charset="-122"/>
              </a:rPr>
              <a:t>考斯特用制冷单元</a:t>
            </a:r>
            <a:endParaRPr kumimoji="1" lang="en-US" altLang="zh-CN" sz="1400" dirty="0">
              <a:solidFill>
                <a:srgbClr val="000000"/>
              </a:solidFill>
              <a:latin typeface="华文中宋" panose="02010600040101010101" pitchFamily="2" charset="-122"/>
              <a:ea typeface="华文中宋" panose="02010600040101010101" pitchFamily="2" charset="-122"/>
            </a:endParaRPr>
          </a:p>
          <a:p>
            <a:pPr algn="ctr">
              <a:lnSpc>
                <a:spcPts val="1000"/>
              </a:lnSpc>
              <a:defRPr/>
            </a:pPr>
            <a:r>
              <a:rPr kumimoji="1" lang="en-US" altLang="zh-CN" sz="1400" dirty="0">
                <a:solidFill>
                  <a:srgbClr val="000000"/>
                </a:solidFill>
                <a:latin typeface="华文中宋" panose="02010600040101010101" pitchFamily="2" charset="-122"/>
                <a:ea typeface="华文中宋" panose="02010600040101010101" pitchFamily="2" charset="-122"/>
              </a:rPr>
              <a:t>Cooling unit for Coaster</a:t>
            </a:r>
            <a:endParaRPr kumimoji="1" lang="en-GB" altLang="zh-CN" sz="1400" dirty="0">
              <a:solidFill>
                <a:srgbClr val="000000"/>
              </a:solidFill>
              <a:latin typeface="华文中宋" panose="02010600040101010101" pitchFamily="2" charset="-122"/>
              <a:ea typeface="华文中宋" panose="02010600040101010101" pitchFamily="2" charset="-122"/>
            </a:endParaRPr>
          </a:p>
        </p:txBody>
      </p:sp>
      <p:sp>
        <p:nvSpPr>
          <p:cNvPr id="97" name="Rectangle 50"/>
          <p:cNvSpPr>
            <a:spLocks noChangeArrowheads="1"/>
          </p:cNvSpPr>
          <p:nvPr/>
        </p:nvSpPr>
        <p:spPr bwMode="auto">
          <a:xfrm>
            <a:off x="3336215" y="5949940"/>
            <a:ext cx="2987997" cy="364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ctr">
              <a:lnSpc>
                <a:spcPts val="1000"/>
              </a:lnSpc>
              <a:defRPr/>
            </a:pPr>
            <a:r>
              <a:rPr kumimoji="1" lang="ja-JP" altLang="en-US" sz="1400" dirty="0">
                <a:solidFill>
                  <a:srgbClr val="000000"/>
                </a:solidFill>
                <a:latin typeface="华文中宋" panose="02010600040101010101" pitchFamily="2" charset="-122"/>
                <a:ea typeface="华文中宋" panose="02010600040101010101" pitchFamily="2" charset="-122"/>
              </a:rPr>
              <a:t>大型</a:t>
            </a:r>
            <a:r>
              <a:rPr kumimoji="1" lang="zh-CN" altLang="en-US" sz="1400" dirty="0">
                <a:solidFill>
                  <a:srgbClr val="000000"/>
                </a:solidFill>
                <a:latin typeface="华文中宋" panose="02010600040101010101" pitchFamily="2" charset="-122"/>
                <a:ea typeface="华文中宋" panose="02010600040101010101" pitchFamily="2" charset="-122"/>
              </a:rPr>
              <a:t>水箱</a:t>
            </a:r>
            <a:r>
              <a:rPr kumimoji="1" lang="en-US" altLang="ja-JP" sz="1400" dirty="0">
                <a:solidFill>
                  <a:srgbClr val="000000"/>
                </a:solidFill>
                <a:latin typeface="华文中宋" panose="02010600040101010101" pitchFamily="2" charset="-122"/>
                <a:ea typeface="华文中宋" panose="02010600040101010101" pitchFamily="2" charset="-122"/>
              </a:rPr>
              <a:t>(</a:t>
            </a:r>
            <a:r>
              <a:rPr kumimoji="1" lang="zh-CN" altLang="en-US" sz="1400" dirty="0">
                <a:solidFill>
                  <a:srgbClr val="000000"/>
                </a:solidFill>
                <a:latin typeface="华文中宋" panose="02010600040101010101" pitchFamily="2" charset="-122"/>
                <a:ea typeface="华文中宋" panose="02010600040101010101" pitchFamily="2" charset="-122"/>
              </a:rPr>
              <a:t>发电机）</a:t>
            </a:r>
            <a:endParaRPr kumimoji="1" lang="en-US" altLang="ja-JP" sz="1400" dirty="0">
              <a:solidFill>
                <a:srgbClr val="000000"/>
              </a:solidFill>
              <a:latin typeface="华文中宋" panose="02010600040101010101" pitchFamily="2" charset="-122"/>
              <a:ea typeface="华文中宋" panose="02010600040101010101" pitchFamily="2" charset="-122"/>
            </a:endParaRPr>
          </a:p>
          <a:p>
            <a:pPr algn="ctr">
              <a:lnSpc>
                <a:spcPts val="1000"/>
              </a:lnSpc>
              <a:defRPr/>
            </a:pPr>
            <a:r>
              <a:rPr kumimoji="1" lang="en-US" altLang="ja-JP" sz="1400" dirty="0">
                <a:solidFill>
                  <a:srgbClr val="000000"/>
                </a:solidFill>
                <a:latin typeface="华文中宋" panose="02010600040101010101" pitchFamily="2" charset="-122"/>
                <a:ea typeface="华文中宋" panose="02010600040101010101" pitchFamily="2" charset="-122"/>
              </a:rPr>
              <a:t>Large-scale radiator(for generator)</a:t>
            </a:r>
            <a:endParaRPr kumimoji="1" lang="ja-JP" altLang="en-US" sz="1400" dirty="0">
              <a:solidFill>
                <a:srgbClr val="000000"/>
              </a:solidFill>
              <a:latin typeface="华文中宋" panose="02010600040101010101" pitchFamily="2" charset="-122"/>
              <a:ea typeface="华文中宋" panose="02010600040101010101" pitchFamily="2" charset="-122"/>
            </a:endParaRPr>
          </a:p>
        </p:txBody>
      </p:sp>
      <p:sp>
        <p:nvSpPr>
          <p:cNvPr id="3" name="TextBox 2"/>
          <p:cNvSpPr txBox="1"/>
          <p:nvPr/>
        </p:nvSpPr>
        <p:spPr>
          <a:xfrm>
            <a:off x="5337524" y="5257029"/>
            <a:ext cx="2306931" cy="492443"/>
          </a:xfrm>
          <a:prstGeom prst="rect">
            <a:avLst/>
          </a:prstGeom>
          <a:noFill/>
        </p:spPr>
        <p:txBody>
          <a:bodyPr wrap="square" rtlCol="0">
            <a:spAutoFit/>
          </a:bodyPr>
          <a:lstStyle/>
          <a:p>
            <a:pPr algn="ctr">
              <a:spcBef>
                <a:spcPts val="0"/>
              </a:spcBef>
            </a:pPr>
            <a:r>
              <a:rPr kumimoji="1" lang="zh-CN" altLang="en-US" sz="1400" dirty="0" smtClean="0">
                <a:latin typeface="华文中宋" panose="02010600040101010101" pitchFamily="2" charset="-122"/>
                <a:ea typeface="华文中宋" panose="02010600040101010101" pitchFamily="2" charset="-122"/>
              </a:rPr>
              <a:t>冷冻集装箱</a:t>
            </a:r>
            <a:endParaRPr kumimoji="1" lang="en-US" altLang="zh-CN" sz="1400" dirty="0" smtClean="0">
              <a:latin typeface="华文中宋" panose="02010600040101010101" pitchFamily="2" charset="-122"/>
              <a:ea typeface="华文中宋" panose="02010600040101010101" pitchFamily="2" charset="-122"/>
            </a:endParaRPr>
          </a:p>
          <a:p>
            <a:pPr algn="ctr">
              <a:spcBef>
                <a:spcPts val="0"/>
              </a:spcBef>
            </a:pPr>
            <a:r>
              <a:rPr lang="en-US" altLang="zh-CN" sz="1200" dirty="0">
                <a:latin typeface="华文中宋" panose="02010600040101010101" pitchFamily="2" charset="-122"/>
                <a:ea typeface="华文中宋" panose="02010600040101010101" pitchFamily="2" charset="-122"/>
              </a:rPr>
              <a:t>Refrigerated container</a:t>
            </a:r>
            <a:endParaRPr kumimoji="1" lang="zh-CN" altLang="en-US" sz="1200" dirty="0" smtClean="0">
              <a:latin typeface="华文中宋" panose="02010600040101010101" pitchFamily="2" charset="-122"/>
              <a:ea typeface="华文中宋" panose="02010600040101010101" pitchFamily="2" charset="-122"/>
            </a:endParaRPr>
          </a:p>
        </p:txBody>
      </p:sp>
      <p:sp>
        <p:nvSpPr>
          <p:cNvPr id="99" name="スライド番号プレースホルダー 2"/>
          <p:cNvSpPr>
            <a:spLocks noGrp="1"/>
          </p:cNvSpPr>
          <p:nvPr>
            <p:ph type="sldNum" sz="quarter" idx="12"/>
          </p:nvPr>
        </p:nvSpPr>
        <p:spPr>
          <a:xfrm>
            <a:off x="7147875" y="6441814"/>
            <a:ext cx="2228850" cy="364787"/>
          </a:xfrm>
        </p:spPr>
        <p:txBody>
          <a:bodyPr/>
          <a:lstStyle/>
          <a:p>
            <a:pPr algn="r">
              <a:defRPr/>
            </a:pPr>
            <a:r>
              <a:rPr lang="en-US" altLang="zh-CN" dirty="0">
                <a:solidFill>
                  <a:schemeClr val="bg1">
                    <a:lumMod val="50000"/>
                  </a:schemeClr>
                </a:solidFill>
              </a:rPr>
              <a:t>2</a:t>
            </a:r>
            <a:endParaRPr lang="zh-CN" altLang="en-US" dirty="0">
              <a:solidFill>
                <a:schemeClr val="bg1">
                  <a:lumMod val="50000"/>
                </a:schemeClr>
              </a:solidFill>
            </a:endParaRPr>
          </a:p>
        </p:txBody>
      </p:sp>
      <p:pic>
        <p:nvPicPr>
          <p:cNvPr id="57" name="Picture 39"/>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66136" y="1868045"/>
            <a:ext cx="1150660" cy="74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0514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33"/>
          <p:cNvSpPr>
            <a:spLocks noChangeArrowheads="1"/>
          </p:cNvSpPr>
          <p:nvPr/>
        </p:nvSpPr>
        <p:spPr bwMode="auto">
          <a:xfrm>
            <a:off x="205716" y="185741"/>
            <a:ext cx="2400829"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0"/>
              </a:spcBef>
            </a:pPr>
            <a:r>
              <a:rPr lang="en-US" altLang="ja-JP" sz="2000" i="1" dirty="0" smtClean="0">
                <a:solidFill>
                  <a:srgbClr val="FF0000"/>
                </a:solidFill>
                <a:latin typeface="Arial" charset="0"/>
              </a:rPr>
              <a:t>YSD</a:t>
            </a:r>
            <a:endParaRPr lang="en-US" altLang="ja-JP" sz="2000" i="1" dirty="0">
              <a:solidFill>
                <a:srgbClr val="FF0000"/>
              </a:solidFill>
              <a:latin typeface="Arial" charset="0"/>
            </a:endParaRPr>
          </a:p>
        </p:txBody>
      </p:sp>
      <p:sp>
        <p:nvSpPr>
          <p:cNvPr id="6" name="矩形 5"/>
          <p:cNvSpPr/>
          <p:nvPr/>
        </p:nvSpPr>
        <p:spPr>
          <a:xfrm>
            <a:off x="271730" y="497198"/>
            <a:ext cx="8581760" cy="252412"/>
          </a:xfrm>
          <a:prstGeom prst="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7" name="矩形 6"/>
          <p:cNvSpPr/>
          <p:nvPr/>
        </p:nvSpPr>
        <p:spPr>
          <a:xfrm>
            <a:off x="271727" y="752786"/>
            <a:ext cx="8970433" cy="360363"/>
          </a:xfrm>
          <a:prstGeom prst="rect">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000">
                <a:solidFill>
                  <a:srgbClr val="FFFFFF"/>
                </a:solidFill>
                <a:latin typeface="华文中宋" pitchFamily="2" charset="-122"/>
                <a:ea typeface="华文中宋" pitchFamily="2" charset="-122"/>
              </a:rPr>
              <a:t>人力资源 </a:t>
            </a:r>
            <a:r>
              <a:rPr lang="en-US" altLang="zh-CN" sz="2000">
                <a:solidFill>
                  <a:srgbClr val="FFFFFF"/>
                </a:solidFill>
                <a:latin typeface="Arial" charset="0"/>
                <a:ea typeface="华文中宋" pitchFamily="2" charset="-122"/>
              </a:rPr>
              <a:t>Human Resource</a:t>
            </a:r>
          </a:p>
        </p:txBody>
      </p:sp>
      <p:sp>
        <p:nvSpPr>
          <p:cNvPr id="20488" name="Rectangle 7"/>
          <p:cNvSpPr>
            <a:spLocks noChangeArrowheads="1"/>
          </p:cNvSpPr>
          <p:nvPr/>
        </p:nvSpPr>
        <p:spPr bwMode="auto">
          <a:xfrm>
            <a:off x="839259" y="1284288"/>
            <a:ext cx="49186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pPr algn="ctr"/>
            <a:r>
              <a:rPr lang="zh-CN" altLang="en-US" sz="1400"/>
              <a:t>人</a:t>
            </a:r>
            <a:endParaRPr lang="en-US" altLang="zh-CN" sz="1400"/>
          </a:p>
        </p:txBody>
      </p:sp>
      <p:sp>
        <p:nvSpPr>
          <p:cNvPr id="20489" name="Text Box 15"/>
          <p:cNvSpPr txBox="1">
            <a:spLocks noChangeArrowheads="1"/>
          </p:cNvSpPr>
          <p:nvPr/>
        </p:nvSpPr>
        <p:spPr bwMode="auto">
          <a:xfrm>
            <a:off x="1152262" y="1225555"/>
            <a:ext cx="625236"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lang="en-US" altLang="zh-CN" sz="1200">
                <a:ea typeface="华文中宋" pitchFamily="2" charset="-122"/>
              </a:rPr>
              <a:t>person</a:t>
            </a:r>
          </a:p>
        </p:txBody>
      </p:sp>
      <p:sp>
        <p:nvSpPr>
          <p:cNvPr id="2" name="矩形 6"/>
          <p:cNvSpPr/>
          <p:nvPr/>
        </p:nvSpPr>
        <p:spPr>
          <a:xfrm>
            <a:off x="271727" y="687698"/>
            <a:ext cx="8970433" cy="425448"/>
          </a:xfrm>
          <a:prstGeom prst="rect">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dirty="0">
                <a:solidFill>
                  <a:srgbClr val="FFFFFF"/>
                </a:solidFill>
                <a:latin typeface="华文中宋" pitchFamily="2" charset="-122"/>
              </a:rPr>
              <a:t>人力資源</a:t>
            </a:r>
            <a:r>
              <a:rPr lang="ja-JP" altLang="zh-CN" sz="2000" dirty="0">
                <a:solidFill>
                  <a:srgbClr val="FFFFFF"/>
                </a:solidFill>
                <a:latin typeface="华文中宋" pitchFamily="2" charset="-122"/>
              </a:rPr>
              <a:t> </a:t>
            </a:r>
            <a:r>
              <a:rPr lang="ja-JP" altLang="en-US" sz="2000" dirty="0">
                <a:solidFill>
                  <a:srgbClr val="FFFFFF"/>
                </a:solidFill>
                <a:latin typeface="华文中宋" pitchFamily="2" charset="-122"/>
              </a:rPr>
              <a:t> </a:t>
            </a:r>
            <a:r>
              <a:rPr lang="en-US" altLang="zh-CN" sz="2000" dirty="0">
                <a:solidFill>
                  <a:srgbClr val="FFFFFF"/>
                </a:solidFill>
                <a:latin typeface="Arial" charset="0"/>
                <a:ea typeface="ＭＳ Ｐゴシック" charset="-128"/>
              </a:rPr>
              <a:t>Human Resource</a:t>
            </a:r>
            <a:endParaRPr lang="en-US" altLang="ja-JP" sz="2000" dirty="0">
              <a:solidFill>
                <a:srgbClr val="FFFFFF"/>
              </a:solidFill>
              <a:latin typeface="Arial" charset="0"/>
            </a:endParaRPr>
          </a:p>
        </p:txBody>
      </p:sp>
      <p:graphicFrame>
        <p:nvGraphicFramePr>
          <p:cNvPr id="3" name="图表 2"/>
          <p:cNvGraphicFramePr>
            <a:graphicFrameLocks/>
          </p:cNvGraphicFramePr>
          <p:nvPr>
            <p:extLst>
              <p:ext uri="{D42A27DB-BD31-4B8C-83A1-F6EECF244321}">
                <p14:modId xmlns:p14="http://schemas.microsoft.com/office/powerpoint/2010/main" val="4210052776"/>
              </p:ext>
            </p:extLst>
          </p:nvPr>
        </p:nvGraphicFramePr>
        <p:xfrm>
          <a:off x="271728" y="867879"/>
          <a:ext cx="9114896" cy="5775325"/>
        </p:xfrm>
        <a:graphic>
          <a:graphicData uri="http://schemas.openxmlformats.org/drawingml/2006/chart">
            <c:chart xmlns:c="http://schemas.openxmlformats.org/drawingml/2006/chart" xmlns:r="http://schemas.openxmlformats.org/officeDocument/2006/relationships" r:id="rId2"/>
          </a:graphicData>
        </a:graphic>
      </p:graphicFrame>
      <p:sp>
        <p:nvSpPr>
          <p:cNvPr id="20495" name="Text Box 24"/>
          <p:cNvSpPr txBox="1">
            <a:spLocks noChangeArrowheads="1"/>
          </p:cNvSpPr>
          <p:nvPr/>
        </p:nvSpPr>
        <p:spPr bwMode="auto">
          <a:xfrm>
            <a:off x="6053121" y="2552048"/>
            <a:ext cx="71543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lang="en-US" altLang="ja-JP" sz="1600" dirty="0">
                <a:ea typeface="宋体" charset="-122"/>
              </a:rPr>
              <a:t>60</a:t>
            </a:r>
            <a:r>
              <a:rPr lang="en-US" altLang="ja-JP" sz="1600" dirty="0"/>
              <a:t>4</a:t>
            </a:r>
          </a:p>
        </p:txBody>
      </p:sp>
      <p:cxnSp>
        <p:nvCxnSpPr>
          <p:cNvPr id="25" name="直線コネクタ 24"/>
          <p:cNvCxnSpPr/>
          <p:nvPr/>
        </p:nvCxnSpPr>
        <p:spPr>
          <a:xfrm>
            <a:off x="6506694" y="2216795"/>
            <a:ext cx="0" cy="85169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497" name="Text Box 48"/>
          <p:cNvSpPr txBox="1">
            <a:spLocks noChangeArrowheads="1"/>
          </p:cNvSpPr>
          <p:nvPr/>
        </p:nvSpPr>
        <p:spPr bwMode="auto">
          <a:xfrm>
            <a:off x="6361416" y="1699726"/>
            <a:ext cx="1763440" cy="51706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lnSpc>
                <a:spcPct val="90000"/>
              </a:lnSpc>
            </a:pPr>
            <a:r>
              <a:rPr lang="ja-JP" altLang="en-US" sz="1200" dirty="0" smtClean="0">
                <a:latin typeface="Arial" charset="0"/>
              </a:rPr>
              <a:t>分社</a:t>
            </a:r>
            <a:endParaRPr lang="en-US" altLang="ja-JP" sz="1200" dirty="0" smtClean="0">
              <a:latin typeface="Arial" charset="0"/>
            </a:endParaRPr>
          </a:p>
          <a:p>
            <a:pPr algn="ctr" eaLnBrk="1" hangingPunct="1">
              <a:lnSpc>
                <a:spcPct val="90000"/>
              </a:lnSpc>
            </a:pPr>
            <a:r>
              <a:rPr lang="en-US" altLang="zh-CN" sz="1200" dirty="0" smtClean="0">
                <a:latin typeface="Arial" charset="0"/>
              </a:rPr>
              <a:t>split-up</a:t>
            </a:r>
            <a:r>
              <a:rPr lang="en-US" altLang="ja-JP" sz="1200" dirty="0" smtClean="0">
                <a:latin typeface="Arial" charset="0"/>
              </a:rPr>
              <a:t>(12/11</a:t>
            </a:r>
            <a:r>
              <a:rPr lang="ja-JP" altLang="en-US" sz="1200" dirty="0">
                <a:latin typeface="Arial" charset="0"/>
              </a:rPr>
              <a:t>～</a:t>
            </a:r>
            <a:r>
              <a:rPr lang="en-US" altLang="ja-JP" sz="1200" dirty="0">
                <a:latin typeface="Arial" charset="0"/>
              </a:rPr>
              <a:t>)</a:t>
            </a:r>
          </a:p>
        </p:txBody>
      </p:sp>
      <p:sp>
        <p:nvSpPr>
          <p:cNvPr id="20498" name="AutoShape 27"/>
          <p:cNvSpPr>
            <a:spLocks noChangeArrowheads="1"/>
          </p:cNvSpPr>
          <p:nvPr/>
        </p:nvSpPr>
        <p:spPr bwMode="auto">
          <a:xfrm>
            <a:off x="6626917" y="2230900"/>
            <a:ext cx="715433" cy="152400"/>
          </a:xfrm>
          <a:prstGeom prst="rightArrow">
            <a:avLst>
              <a:gd name="adj1" fmla="val 50000"/>
              <a:gd name="adj2" fmla="val 108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华文中宋" pitchFamily="2" charset="-122"/>
            </a:endParaRPr>
          </a:p>
        </p:txBody>
      </p:sp>
      <p:sp>
        <p:nvSpPr>
          <p:cNvPr id="20499" name="Text Box 29"/>
          <p:cNvSpPr txBox="1">
            <a:spLocks noChangeArrowheads="1"/>
          </p:cNvSpPr>
          <p:nvPr/>
        </p:nvSpPr>
        <p:spPr bwMode="auto">
          <a:xfrm>
            <a:off x="6491185" y="4131013"/>
            <a:ext cx="717154"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lang="en-US" altLang="ja-JP" sz="1600" dirty="0"/>
              <a:t>224</a:t>
            </a:r>
          </a:p>
        </p:txBody>
      </p:sp>
      <p:sp>
        <p:nvSpPr>
          <p:cNvPr id="20502" name="Text Box 13"/>
          <p:cNvSpPr txBox="1">
            <a:spLocks noChangeArrowheads="1"/>
          </p:cNvSpPr>
          <p:nvPr/>
        </p:nvSpPr>
        <p:spPr bwMode="auto">
          <a:xfrm>
            <a:off x="3050913" y="1576371"/>
            <a:ext cx="1160895"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lang="en-US" altLang="zh-CN" sz="1200">
                <a:ea typeface="华文中宋" pitchFamily="2" charset="-122"/>
              </a:rPr>
              <a:t>Direct operator</a:t>
            </a:r>
          </a:p>
        </p:txBody>
      </p:sp>
      <p:sp>
        <p:nvSpPr>
          <p:cNvPr id="20503" name="Text Box 14"/>
          <p:cNvSpPr txBox="1">
            <a:spLocks noChangeArrowheads="1"/>
          </p:cNvSpPr>
          <p:nvPr/>
        </p:nvSpPr>
        <p:spPr bwMode="auto">
          <a:xfrm>
            <a:off x="3031993" y="1878530"/>
            <a:ext cx="2027634" cy="274638"/>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lang="en-US" altLang="zh-CN" sz="1200" dirty="0">
                <a:ea typeface="华文中宋" pitchFamily="2" charset="-122"/>
              </a:rPr>
              <a:t>Administrative employee</a:t>
            </a:r>
          </a:p>
        </p:txBody>
      </p:sp>
      <p:sp>
        <p:nvSpPr>
          <p:cNvPr id="20506" name="Text Box 29"/>
          <p:cNvSpPr txBox="1">
            <a:spLocks noChangeArrowheads="1"/>
          </p:cNvSpPr>
          <p:nvPr/>
        </p:nvSpPr>
        <p:spPr bwMode="auto">
          <a:xfrm>
            <a:off x="6923293" y="4131013"/>
            <a:ext cx="717154"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lang="en-US" altLang="ja-JP" sz="1600" dirty="0"/>
              <a:t>232</a:t>
            </a:r>
          </a:p>
        </p:txBody>
      </p:sp>
      <p:sp>
        <p:nvSpPr>
          <p:cNvPr id="20509" name="Text Box 24"/>
          <p:cNvSpPr txBox="1">
            <a:spLocks noChangeArrowheads="1"/>
          </p:cNvSpPr>
          <p:nvPr/>
        </p:nvSpPr>
        <p:spPr bwMode="auto">
          <a:xfrm>
            <a:off x="7409423" y="4135584"/>
            <a:ext cx="71543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lang="en-US" altLang="ja-JP" sz="1600" dirty="0">
                <a:ea typeface="宋体" charset="-122"/>
              </a:rPr>
              <a:t>224</a:t>
            </a:r>
            <a:endParaRPr lang="en-US" altLang="ja-JP" sz="1600" dirty="0"/>
          </a:p>
        </p:txBody>
      </p:sp>
      <p:sp>
        <p:nvSpPr>
          <p:cNvPr id="20510" name="Rectangle 9"/>
          <p:cNvSpPr>
            <a:spLocks noChangeArrowheads="1"/>
          </p:cNvSpPr>
          <p:nvPr/>
        </p:nvSpPr>
        <p:spPr bwMode="auto">
          <a:xfrm>
            <a:off x="6491185" y="5260431"/>
            <a:ext cx="46778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4" tIns="45717" rIns="91434" bIns="45717" anchor="ctr"/>
          <a:lstStyle/>
          <a:p>
            <a:pPr algn="ctr"/>
            <a:r>
              <a:rPr lang="en-US" altLang="ja-JP" sz="1400" dirty="0"/>
              <a:t>YSD</a:t>
            </a:r>
          </a:p>
        </p:txBody>
      </p:sp>
      <p:sp>
        <p:nvSpPr>
          <p:cNvPr id="29" name="Text Box 24"/>
          <p:cNvSpPr txBox="1">
            <a:spLocks noChangeArrowheads="1"/>
          </p:cNvSpPr>
          <p:nvPr/>
        </p:nvSpPr>
        <p:spPr bwMode="auto">
          <a:xfrm>
            <a:off x="7826408" y="4140155"/>
            <a:ext cx="71543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lang="en-US" altLang="ja-JP" sz="1600" dirty="0" smtClean="0">
                <a:ea typeface="宋体" charset="-122"/>
              </a:rPr>
              <a:t>233</a:t>
            </a:r>
            <a:endParaRPr lang="en-US" altLang="ja-JP" sz="1600" dirty="0"/>
          </a:p>
        </p:txBody>
      </p:sp>
      <p:sp>
        <p:nvSpPr>
          <p:cNvPr id="22" name="Text Box 24"/>
          <p:cNvSpPr txBox="1">
            <a:spLocks noChangeArrowheads="1"/>
          </p:cNvSpPr>
          <p:nvPr/>
        </p:nvSpPr>
        <p:spPr bwMode="auto">
          <a:xfrm>
            <a:off x="8285729" y="3971880"/>
            <a:ext cx="5677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lang="en-US" altLang="ja-JP" sz="1600" dirty="0" smtClean="0">
                <a:ea typeface="宋体" charset="-122"/>
              </a:rPr>
              <a:t>266</a:t>
            </a:r>
            <a:endParaRPr lang="en-US" altLang="ja-JP" sz="1600" dirty="0"/>
          </a:p>
        </p:txBody>
      </p:sp>
      <p:sp>
        <p:nvSpPr>
          <p:cNvPr id="28" name="スライド番号プレースホルダー 1"/>
          <p:cNvSpPr>
            <a:spLocks noGrp="1"/>
          </p:cNvSpPr>
          <p:nvPr>
            <p:ph type="sldNum" sz="quarter" idx="12"/>
          </p:nvPr>
        </p:nvSpPr>
        <p:spPr>
          <a:xfrm>
            <a:off x="7127094" y="6434887"/>
            <a:ext cx="2228850" cy="364787"/>
          </a:xfrm>
        </p:spPr>
        <p:txBody>
          <a:bodyPr/>
          <a:lstStyle/>
          <a:p>
            <a:pPr algn="r">
              <a:defRPr/>
            </a:pPr>
            <a:r>
              <a:rPr lang="en-US" altLang="zh-CN" dirty="0" smtClean="0">
                <a:solidFill>
                  <a:schemeClr val="bg1">
                    <a:lumMod val="50000"/>
                  </a:schemeClr>
                </a:solidFill>
              </a:rPr>
              <a:t>4</a:t>
            </a:r>
            <a:endParaRPr lang="zh-CN" altLang="en-US" dirty="0">
              <a:solidFill>
                <a:schemeClr val="bg1">
                  <a:lumMod val="50000"/>
                </a:schemeClr>
              </a:solidFill>
            </a:endParaRPr>
          </a:p>
        </p:txBody>
      </p:sp>
      <p:sp>
        <p:nvSpPr>
          <p:cNvPr id="23" name="Text Box 48"/>
          <p:cNvSpPr txBox="1">
            <a:spLocks noChangeArrowheads="1"/>
          </p:cNvSpPr>
          <p:nvPr/>
        </p:nvSpPr>
        <p:spPr bwMode="auto">
          <a:xfrm>
            <a:off x="8628880" y="3987897"/>
            <a:ext cx="672550" cy="28623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lnSpc>
                <a:spcPct val="90000"/>
              </a:lnSpc>
            </a:pPr>
            <a:r>
              <a:rPr lang="en-US" altLang="zh-CN" sz="1400" dirty="0" smtClean="0">
                <a:solidFill>
                  <a:srgbClr val="0000FF"/>
                </a:solidFill>
                <a:latin typeface="Arial" charset="0"/>
              </a:rPr>
              <a:t>277</a:t>
            </a:r>
          </a:p>
        </p:txBody>
      </p:sp>
    </p:spTree>
    <p:extLst>
      <p:ext uri="{BB962C8B-B14F-4D97-AF65-F5344CB8AC3E}">
        <p14:creationId xmlns:p14="http://schemas.microsoft.com/office/powerpoint/2010/main" val="3197835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lgn="r">
              <a:defRPr/>
            </a:pPr>
            <a:r>
              <a:rPr lang="en-US" altLang="zh-CN" dirty="0" smtClean="0">
                <a:solidFill>
                  <a:schemeClr val="bg1">
                    <a:lumMod val="50000"/>
                  </a:schemeClr>
                </a:solidFill>
              </a:rPr>
              <a:t>5</a:t>
            </a:r>
            <a:endParaRPr lang="zh-CN" altLang="en-US" dirty="0">
              <a:solidFill>
                <a:schemeClr val="bg1">
                  <a:lumMod val="50000"/>
                </a:schemeClr>
              </a:solidFill>
            </a:endParaRPr>
          </a:p>
        </p:txBody>
      </p:sp>
      <p:sp>
        <p:nvSpPr>
          <p:cNvPr id="6" name="矩形 5"/>
          <p:cNvSpPr/>
          <p:nvPr/>
        </p:nvSpPr>
        <p:spPr>
          <a:xfrm>
            <a:off x="271728" y="728663"/>
            <a:ext cx="8581760" cy="252412"/>
          </a:xfrm>
          <a:prstGeom prst="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defRPr/>
            </a:pPr>
            <a:endParaRPr lang="zh-CN" altLang="en-US">
              <a:solidFill>
                <a:srgbClr val="FFFFFF"/>
              </a:solidFill>
              <a:latin typeface="ＭＳ Ｐゴシック" pitchFamily="50" charset="-128"/>
              <a:ea typeface="ＭＳ Ｐゴシック" pitchFamily="50" charset="-128"/>
            </a:endParaRPr>
          </a:p>
        </p:txBody>
      </p:sp>
      <p:sp>
        <p:nvSpPr>
          <p:cNvPr id="7" name="矩形 6"/>
          <p:cNvSpPr/>
          <p:nvPr/>
        </p:nvSpPr>
        <p:spPr>
          <a:xfrm>
            <a:off x="271727" y="908051"/>
            <a:ext cx="8970433" cy="360363"/>
          </a:xfrm>
          <a:prstGeom prst="rect">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defRPr/>
            </a:pPr>
            <a:r>
              <a:rPr lang="en-US" altLang="ja-JP" sz="2000">
                <a:solidFill>
                  <a:srgbClr val="FFFFFF"/>
                </a:solidFill>
                <a:latin typeface="ＭＳ Ｐゴシック" pitchFamily="50" charset="-128"/>
              </a:rPr>
              <a:t>YSD</a:t>
            </a:r>
            <a:r>
              <a:rPr lang="ja-JP" altLang="en-US" sz="2000">
                <a:solidFill>
                  <a:srgbClr val="FFFFFF"/>
                </a:solidFill>
                <a:latin typeface="ＭＳ Ｐゴシック" pitchFamily="50" charset="-128"/>
              </a:rPr>
              <a:t>会社組織</a:t>
            </a:r>
            <a:endParaRPr lang="zh-CN" altLang="en-US" sz="2000">
              <a:solidFill>
                <a:srgbClr val="FFFFFF"/>
              </a:solidFill>
              <a:latin typeface="ＭＳ Ｐゴシック" pitchFamily="50" charset="-128"/>
              <a:ea typeface="ＭＳ Ｐゴシック" pitchFamily="50" charset="-128"/>
            </a:endParaRPr>
          </a:p>
        </p:txBody>
      </p:sp>
      <p:sp>
        <p:nvSpPr>
          <p:cNvPr id="21512" name="Text Box 75"/>
          <p:cNvSpPr txBox="1">
            <a:spLocks noChangeArrowheads="1"/>
          </p:cNvSpPr>
          <p:nvPr/>
        </p:nvSpPr>
        <p:spPr bwMode="auto">
          <a:xfrm>
            <a:off x="7512050" y="977900"/>
            <a:ext cx="143086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kumimoji="1" lang="en-US" altLang="ja-JP" dirty="0" smtClean="0">
                <a:solidFill>
                  <a:schemeClr val="bg1"/>
                </a:solidFill>
                <a:latin typeface="Arial" charset="0"/>
              </a:rPr>
              <a:t>18.1.1</a:t>
            </a:r>
            <a:r>
              <a:rPr kumimoji="1" lang="ja-JP" altLang="en-US" dirty="0" smtClean="0">
                <a:solidFill>
                  <a:schemeClr val="bg1"/>
                </a:solidFill>
                <a:latin typeface="Arial" charset="0"/>
              </a:rPr>
              <a:t>～</a:t>
            </a:r>
            <a:endParaRPr kumimoji="1" lang="ja-JP" altLang="en-US" dirty="0">
              <a:solidFill>
                <a:schemeClr val="bg1"/>
              </a:solidFill>
              <a:latin typeface="Arial" charset="0"/>
            </a:endParaRPr>
          </a:p>
        </p:txBody>
      </p:sp>
      <p:sp>
        <p:nvSpPr>
          <p:cNvPr id="21513" name="圆角矩形 24"/>
          <p:cNvSpPr>
            <a:spLocks noChangeArrowheads="1"/>
          </p:cNvSpPr>
          <p:nvPr/>
        </p:nvSpPr>
        <p:spPr bwMode="auto">
          <a:xfrm>
            <a:off x="6972035" y="1798638"/>
            <a:ext cx="2270125" cy="358775"/>
          </a:xfrm>
          <a:prstGeom prst="roundRect">
            <a:avLst>
              <a:gd name="adj" fmla="val 16667"/>
            </a:avLst>
          </a:prstGeom>
          <a:solidFill>
            <a:srgbClr val="B9CDE5"/>
          </a:solidFill>
          <a:ln>
            <a:noFill/>
          </a:ln>
          <a:extLst>
            <a:ext uri="{91240B29-F687-4F45-9708-019B960494DF}">
              <a14:hiddenLine xmlns:a14="http://schemas.microsoft.com/office/drawing/2010/main" w="15875" algn="ctr">
                <a:solidFill>
                  <a:srgbClr val="000000"/>
                </a:solidFill>
                <a:round/>
                <a:headEnd/>
                <a:tailEnd/>
              </a14:hiddenLine>
            </a:ext>
          </a:extLst>
        </p:spPr>
        <p:txBody>
          <a:bodyPr lIns="18000" tIns="0" rIns="0" bIns="0" anchor="t" anchorCtr="0"/>
          <a:lstStyle/>
          <a:p>
            <a:pPr algn="ctr">
              <a:lnSpc>
                <a:spcPts val="1500"/>
              </a:lnSpc>
              <a:spcBef>
                <a:spcPct val="0"/>
              </a:spcBef>
            </a:pPr>
            <a:r>
              <a:rPr lang="ja-JP" altLang="en-US" sz="1200" dirty="0">
                <a:latin typeface="ＭＳ Ｐゴシック" charset="-128"/>
              </a:rPr>
              <a:t>人事</a:t>
            </a:r>
            <a:r>
              <a:rPr lang="zh-CN" altLang="en-US" sz="1200" dirty="0">
                <a:latin typeface="ＭＳ Ｐゴシック" charset="-128"/>
              </a:rPr>
              <a:t>总务部</a:t>
            </a:r>
            <a:endParaRPr lang="en-US" altLang="zh-CN" sz="1200" dirty="0">
              <a:latin typeface="ＭＳ Ｐゴシック" charset="-128"/>
            </a:endParaRPr>
          </a:p>
          <a:p>
            <a:pPr algn="ctr">
              <a:lnSpc>
                <a:spcPts val="1500"/>
              </a:lnSpc>
              <a:spcBef>
                <a:spcPct val="0"/>
              </a:spcBef>
            </a:pPr>
            <a:r>
              <a:rPr lang="en-US" altLang="zh-CN" sz="1200" dirty="0">
                <a:latin typeface="ＭＳ Ｐゴシック" charset="-128"/>
              </a:rPr>
              <a:t>General Affairs Dept.</a:t>
            </a:r>
          </a:p>
        </p:txBody>
      </p:sp>
      <p:sp>
        <p:nvSpPr>
          <p:cNvPr id="21514" name="圆角矩形 27"/>
          <p:cNvSpPr>
            <a:spLocks noChangeArrowheads="1"/>
          </p:cNvSpPr>
          <p:nvPr/>
        </p:nvSpPr>
        <p:spPr bwMode="auto">
          <a:xfrm>
            <a:off x="6970316" y="2657476"/>
            <a:ext cx="2270125" cy="358775"/>
          </a:xfrm>
          <a:prstGeom prst="roundRect">
            <a:avLst>
              <a:gd name="adj" fmla="val 16667"/>
            </a:avLst>
          </a:prstGeom>
          <a:solidFill>
            <a:srgbClr val="B9CDE5"/>
          </a:solidFill>
          <a:ln>
            <a:noFill/>
          </a:ln>
          <a:extLst>
            <a:ext uri="{91240B29-F687-4F45-9708-019B960494DF}">
              <a14:hiddenLine xmlns:a14="http://schemas.microsoft.com/office/drawing/2010/main" w="15875" algn="ctr">
                <a:solidFill>
                  <a:srgbClr val="000000"/>
                </a:solidFill>
                <a:round/>
                <a:headEnd/>
                <a:tailEnd/>
              </a14:hiddenLine>
            </a:ext>
          </a:extLst>
        </p:spPr>
        <p:txBody>
          <a:bodyPr lIns="18000" tIns="0" rIns="0" bIns="0" anchor="t" anchorCtr="0"/>
          <a:lstStyle/>
          <a:p>
            <a:pPr algn="ctr">
              <a:lnSpc>
                <a:spcPts val="1500"/>
              </a:lnSpc>
              <a:spcBef>
                <a:spcPct val="0"/>
              </a:spcBef>
            </a:pPr>
            <a:r>
              <a:rPr lang="zh-CN" altLang="en-US" sz="1200">
                <a:latin typeface="ＭＳ Ｐゴシック" charset="-128"/>
              </a:rPr>
              <a:t>品质保证部</a:t>
            </a:r>
            <a:endParaRPr lang="en-US" altLang="zh-CN" sz="1200">
              <a:latin typeface="ＭＳ Ｐゴシック" charset="-128"/>
            </a:endParaRPr>
          </a:p>
          <a:p>
            <a:pPr algn="ctr">
              <a:lnSpc>
                <a:spcPts val="1500"/>
              </a:lnSpc>
              <a:spcBef>
                <a:spcPct val="0"/>
              </a:spcBef>
            </a:pPr>
            <a:r>
              <a:rPr lang="en-US" altLang="zh-CN" sz="1200">
                <a:latin typeface="ＭＳ Ｐゴシック" charset="-128"/>
              </a:rPr>
              <a:t>QA Dept.</a:t>
            </a:r>
            <a:endParaRPr lang="zh-CN" altLang="en-US" sz="1200">
              <a:latin typeface="ＭＳ Ｐゴシック" charset="-128"/>
            </a:endParaRPr>
          </a:p>
        </p:txBody>
      </p:sp>
      <p:sp>
        <p:nvSpPr>
          <p:cNvPr id="21515" name="圆角矩形 28"/>
          <p:cNvSpPr>
            <a:spLocks noChangeArrowheads="1"/>
          </p:cNvSpPr>
          <p:nvPr/>
        </p:nvSpPr>
        <p:spPr bwMode="auto">
          <a:xfrm>
            <a:off x="6970316" y="2254251"/>
            <a:ext cx="2270125" cy="358775"/>
          </a:xfrm>
          <a:prstGeom prst="roundRect">
            <a:avLst>
              <a:gd name="adj" fmla="val 16667"/>
            </a:avLst>
          </a:prstGeom>
          <a:solidFill>
            <a:srgbClr val="B9CDE5"/>
          </a:solidFill>
          <a:ln>
            <a:noFill/>
          </a:ln>
          <a:extLst>
            <a:ext uri="{91240B29-F687-4F45-9708-019B960494DF}">
              <a14:hiddenLine xmlns:a14="http://schemas.microsoft.com/office/drawing/2010/main" w="15875" algn="ctr">
                <a:solidFill>
                  <a:srgbClr val="000000"/>
                </a:solidFill>
                <a:round/>
                <a:headEnd/>
                <a:tailEnd/>
              </a14:hiddenLine>
            </a:ext>
          </a:extLst>
        </p:spPr>
        <p:txBody>
          <a:bodyPr lIns="18000" tIns="0" rIns="0" bIns="0" anchor="t" anchorCtr="0"/>
          <a:lstStyle/>
          <a:p>
            <a:pPr algn="ctr">
              <a:lnSpc>
                <a:spcPts val="1500"/>
              </a:lnSpc>
              <a:spcBef>
                <a:spcPct val="0"/>
              </a:spcBef>
            </a:pPr>
            <a:r>
              <a:rPr lang="zh-CN" altLang="en-US" sz="1200" dirty="0">
                <a:latin typeface="ＭＳ Ｐゴシック" charset="-128"/>
              </a:rPr>
              <a:t>技术部</a:t>
            </a:r>
            <a:endParaRPr lang="en-US" altLang="zh-CN" sz="1200" dirty="0">
              <a:latin typeface="ＭＳ Ｐゴシック" charset="-128"/>
            </a:endParaRPr>
          </a:p>
          <a:p>
            <a:pPr algn="ctr">
              <a:lnSpc>
                <a:spcPts val="1500"/>
              </a:lnSpc>
              <a:spcBef>
                <a:spcPct val="0"/>
              </a:spcBef>
            </a:pPr>
            <a:r>
              <a:rPr lang="en-US" altLang="zh-CN" sz="1200" dirty="0">
                <a:latin typeface="ＭＳ Ｐゴシック" charset="-128"/>
              </a:rPr>
              <a:t>R&amp;D Dept.</a:t>
            </a:r>
            <a:endParaRPr lang="zh-CN" altLang="en-US" sz="1200" dirty="0">
              <a:latin typeface="ＭＳ Ｐゴシック" charset="-128"/>
            </a:endParaRPr>
          </a:p>
        </p:txBody>
      </p:sp>
      <p:sp>
        <p:nvSpPr>
          <p:cNvPr id="21516" name="圆角矩形 30"/>
          <p:cNvSpPr>
            <a:spLocks noChangeArrowheads="1"/>
          </p:cNvSpPr>
          <p:nvPr/>
        </p:nvSpPr>
        <p:spPr bwMode="auto">
          <a:xfrm>
            <a:off x="6970316" y="4922839"/>
            <a:ext cx="2270125" cy="358775"/>
          </a:xfrm>
          <a:prstGeom prst="roundRect">
            <a:avLst>
              <a:gd name="adj" fmla="val 16667"/>
            </a:avLst>
          </a:prstGeom>
          <a:solidFill>
            <a:srgbClr val="B9CDE5"/>
          </a:solidFill>
          <a:ln>
            <a:noFill/>
          </a:ln>
          <a:extLst>
            <a:ext uri="{91240B29-F687-4F45-9708-019B960494DF}">
              <a14:hiddenLine xmlns:a14="http://schemas.microsoft.com/office/drawing/2010/main" w="15875" algn="ctr">
                <a:solidFill>
                  <a:srgbClr val="000000"/>
                </a:solidFill>
                <a:round/>
                <a:headEnd/>
                <a:tailEnd/>
              </a14:hiddenLine>
            </a:ext>
          </a:extLst>
        </p:spPr>
        <p:txBody>
          <a:bodyPr lIns="18000" tIns="0" rIns="0" bIns="0" anchor="t" anchorCtr="0"/>
          <a:lstStyle/>
          <a:p>
            <a:pPr algn="ctr">
              <a:lnSpc>
                <a:spcPts val="1500"/>
              </a:lnSpc>
              <a:spcBef>
                <a:spcPct val="0"/>
              </a:spcBef>
            </a:pPr>
            <a:r>
              <a:rPr lang="zh-CN" altLang="en-US" sz="1200">
                <a:latin typeface="ＭＳ Ｐゴシック" charset="-128"/>
              </a:rPr>
              <a:t>制造技术部</a:t>
            </a:r>
            <a:endParaRPr lang="en-US" altLang="zh-CN" sz="1200">
              <a:latin typeface="ＭＳ Ｐゴシック" charset="-128"/>
            </a:endParaRPr>
          </a:p>
          <a:p>
            <a:pPr algn="ctr">
              <a:lnSpc>
                <a:spcPts val="1500"/>
              </a:lnSpc>
              <a:spcBef>
                <a:spcPct val="0"/>
              </a:spcBef>
            </a:pPr>
            <a:r>
              <a:rPr lang="en-US" altLang="zh-CN" sz="1200">
                <a:latin typeface="ＭＳ Ｐゴシック" charset="-128"/>
              </a:rPr>
              <a:t>Prod. Eng. Dept.</a:t>
            </a:r>
            <a:endParaRPr lang="zh-CN" altLang="en-US" sz="1200">
              <a:latin typeface="ＭＳ Ｐゴシック" charset="-128"/>
            </a:endParaRPr>
          </a:p>
        </p:txBody>
      </p:sp>
      <p:sp>
        <p:nvSpPr>
          <p:cNvPr id="21517" name="圆角矩形 33"/>
          <p:cNvSpPr>
            <a:spLocks noChangeArrowheads="1"/>
          </p:cNvSpPr>
          <p:nvPr/>
        </p:nvSpPr>
        <p:spPr bwMode="auto">
          <a:xfrm>
            <a:off x="520719" y="3324338"/>
            <a:ext cx="1204713" cy="509588"/>
          </a:xfrm>
          <a:prstGeom prst="roundRect">
            <a:avLst>
              <a:gd name="adj" fmla="val 16667"/>
            </a:avLst>
          </a:prstGeom>
          <a:solidFill>
            <a:srgbClr val="FFFF99"/>
          </a:solidFill>
          <a:ln>
            <a:noFill/>
          </a:ln>
          <a:effectLst>
            <a:outerShdw sx="999" sy="999" algn="ctr" rotWithShape="0">
              <a:srgbClr val="558ED5"/>
            </a:outerShdw>
          </a:effectLst>
          <a:extLst>
            <a:ext uri="{91240B29-F687-4F45-9708-019B960494DF}">
              <a14:hiddenLine xmlns:a14="http://schemas.microsoft.com/office/drawing/2010/main" w="15875" cmpd="thickThin" algn="ctr">
                <a:solidFill>
                  <a:srgbClr val="000000"/>
                </a:solidFill>
                <a:round/>
                <a:headEnd/>
                <a:tailEnd/>
              </a14:hiddenLine>
            </a:ext>
          </a:extLst>
        </p:spPr>
        <p:txBody>
          <a:bodyPr lIns="18000" tIns="18000" rIns="0" bIns="0" anchor="ctr"/>
          <a:lstStyle/>
          <a:p>
            <a:pPr algn="ctr">
              <a:lnSpc>
                <a:spcPts val="1500"/>
              </a:lnSpc>
              <a:spcBef>
                <a:spcPct val="0"/>
              </a:spcBef>
            </a:pPr>
            <a:r>
              <a:rPr lang="zh-CN" altLang="en-US" sz="1600" dirty="0">
                <a:latin typeface="华文中宋" pitchFamily="2" charset="-122"/>
                <a:ea typeface="华文中宋" pitchFamily="2" charset="-122"/>
                <a:cs typeface="Arial" pitchFamily="34" charset="0"/>
              </a:rPr>
              <a:t>总经理</a:t>
            </a:r>
            <a:endParaRPr lang="en-US" altLang="zh-CN" sz="1600" dirty="0">
              <a:latin typeface="华文中宋" pitchFamily="2" charset="-122"/>
              <a:ea typeface="华文中宋" pitchFamily="2" charset="-122"/>
              <a:cs typeface="Arial" pitchFamily="34" charset="0"/>
            </a:endParaRPr>
          </a:p>
          <a:p>
            <a:pPr algn="ctr">
              <a:lnSpc>
                <a:spcPts val="1500"/>
              </a:lnSpc>
              <a:spcBef>
                <a:spcPct val="0"/>
              </a:spcBef>
            </a:pPr>
            <a:r>
              <a:rPr lang="en-US" altLang="zh-CN" sz="1600" dirty="0">
                <a:latin typeface="Arial" pitchFamily="34" charset="0"/>
                <a:ea typeface="华文中宋" pitchFamily="2" charset="-122"/>
                <a:cs typeface="Arial" pitchFamily="34" charset="0"/>
              </a:rPr>
              <a:t>President</a:t>
            </a:r>
            <a:endParaRPr lang="zh-CN" altLang="en-US" sz="1600" dirty="0">
              <a:latin typeface="Arial" pitchFamily="34" charset="0"/>
              <a:ea typeface="华文中宋" pitchFamily="2" charset="-122"/>
              <a:cs typeface="Arial" pitchFamily="34" charset="0"/>
            </a:endParaRPr>
          </a:p>
        </p:txBody>
      </p:sp>
      <p:sp>
        <p:nvSpPr>
          <p:cNvPr id="81" name="圆角矩形 35"/>
          <p:cNvSpPr/>
          <p:nvPr/>
        </p:nvSpPr>
        <p:spPr>
          <a:xfrm>
            <a:off x="2031285" y="3365425"/>
            <a:ext cx="1719203" cy="455613"/>
          </a:xfrm>
          <a:prstGeom prst="roundRect">
            <a:avLst/>
          </a:prstGeom>
          <a:solidFill>
            <a:schemeClr val="accent1">
              <a:lumMod val="40000"/>
              <a:lumOff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18000" tIns="0" rIns="0" bIns="0" anchor="ctr"/>
          <a:lstStyle/>
          <a:p>
            <a:pPr algn="ctr">
              <a:lnSpc>
                <a:spcPts val="1500"/>
              </a:lnSpc>
              <a:spcBef>
                <a:spcPct val="0"/>
              </a:spcBef>
              <a:defRPr/>
            </a:pPr>
            <a:r>
              <a:rPr lang="ja-JP" altLang="en-US" sz="1600" dirty="0">
                <a:solidFill>
                  <a:schemeClr val="tx1"/>
                </a:solidFill>
                <a:latin typeface="华文中宋" pitchFamily="2" charset="-122"/>
                <a:ea typeface="华文中宋" pitchFamily="2" charset="-122"/>
                <a:cs typeface="Arial" pitchFamily="34" charset="0"/>
              </a:rPr>
              <a:t>副</a:t>
            </a:r>
            <a:r>
              <a:rPr lang="zh-CN" altLang="en-US" sz="1600" dirty="0">
                <a:solidFill>
                  <a:schemeClr val="tx1"/>
                </a:solidFill>
                <a:latin typeface="华文中宋" pitchFamily="2" charset="-122"/>
                <a:ea typeface="华文中宋" pitchFamily="2" charset="-122"/>
                <a:cs typeface="Arial" pitchFamily="34" charset="0"/>
              </a:rPr>
              <a:t>总经理</a:t>
            </a:r>
            <a:endParaRPr lang="en-US" altLang="ja-JP" sz="1600" dirty="0">
              <a:solidFill>
                <a:schemeClr val="tx1"/>
              </a:solidFill>
              <a:latin typeface="华文中宋" pitchFamily="2" charset="-122"/>
              <a:ea typeface="华文中宋" pitchFamily="2" charset="-122"/>
              <a:cs typeface="Arial" pitchFamily="34" charset="0"/>
            </a:endParaRPr>
          </a:p>
          <a:p>
            <a:pPr algn="ctr">
              <a:lnSpc>
                <a:spcPts val="1500"/>
              </a:lnSpc>
              <a:spcBef>
                <a:spcPct val="0"/>
              </a:spcBef>
              <a:defRPr/>
            </a:pPr>
            <a:r>
              <a:rPr lang="en-US" altLang="zh-CN" sz="1600" dirty="0">
                <a:solidFill>
                  <a:schemeClr val="tx1"/>
                </a:solidFill>
                <a:latin typeface="Arial" pitchFamily="34" charset="0"/>
                <a:ea typeface="ＭＳ Ｐゴシック" pitchFamily="50" charset="-128"/>
                <a:cs typeface="Arial" pitchFamily="34" charset="0"/>
              </a:rPr>
              <a:t>Vice president</a:t>
            </a:r>
            <a:endParaRPr lang="zh-CN" altLang="en-US" sz="1600" dirty="0">
              <a:solidFill>
                <a:schemeClr val="tx1"/>
              </a:solidFill>
              <a:latin typeface="Arial" pitchFamily="34" charset="0"/>
              <a:ea typeface="ＭＳ Ｐゴシック" pitchFamily="50" charset="-128"/>
              <a:cs typeface="Arial" pitchFamily="34" charset="0"/>
            </a:endParaRPr>
          </a:p>
        </p:txBody>
      </p:sp>
      <p:sp>
        <p:nvSpPr>
          <p:cNvPr id="21519" name="圆角矩形 50"/>
          <p:cNvSpPr>
            <a:spLocks noChangeArrowheads="1"/>
          </p:cNvSpPr>
          <p:nvPr/>
        </p:nvSpPr>
        <p:spPr bwMode="auto">
          <a:xfrm>
            <a:off x="4376273" y="3872172"/>
            <a:ext cx="1628788" cy="492028"/>
          </a:xfrm>
          <a:prstGeom prst="roundRect">
            <a:avLst>
              <a:gd name="adj" fmla="val 16667"/>
            </a:avLst>
          </a:prstGeom>
          <a:solidFill>
            <a:srgbClr val="FFFF99"/>
          </a:solidFill>
          <a:ln>
            <a:noFill/>
          </a:ln>
          <a:extLst>
            <a:ext uri="{91240B29-F687-4F45-9708-019B960494DF}">
              <a14:hiddenLine xmlns:a14="http://schemas.microsoft.com/office/drawing/2010/main" w="15875" algn="ctr">
                <a:solidFill>
                  <a:srgbClr val="000000"/>
                </a:solidFill>
                <a:round/>
                <a:headEnd/>
                <a:tailEnd/>
              </a14:hiddenLine>
            </a:ext>
          </a:extLst>
        </p:spPr>
        <p:txBody>
          <a:bodyPr lIns="18000" tIns="0" rIns="0" bIns="0" anchor="ctr"/>
          <a:lstStyle/>
          <a:p>
            <a:pPr algn="ctr">
              <a:lnSpc>
                <a:spcPts val="1500"/>
              </a:lnSpc>
              <a:spcBef>
                <a:spcPct val="0"/>
              </a:spcBef>
            </a:pPr>
            <a:r>
              <a:rPr lang="ja-JP" altLang="en-US" sz="1400" dirty="0">
                <a:latin typeface="华文中宋" pitchFamily="2" charset="-122"/>
                <a:ea typeface="华文中宋" pitchFamily="2" charset="-122"/>
                <a:cs typeface="Arial" pitchFamily="34" charset="0"/>
              </a:rPr>
              <a:t>本</a:t>
            </a:r>
            <a:r>
              <a:rPr lang="zh-CN" altLang="en-US" sz="1400" dirty="0">
                <a:latin typeface="华文中宋" pitchFamily="2" charset="-122"/>
                <a:ea typeface="华文中宋" pitchFamily="2" charset="-122"/>
                <a:cs typeface="Arial" pitchFamily="34" charset="0"/>
              </a:rPr>
              <a:t>部长</a:t>
            </a:r>
            <a:endParaRPr lang="en-US" altLang="ja-JP" sz="1400" dirty="0">
              <a:latin typeface="华文中宋" pitchFamily="2" charset="-122"/>
              <a:ea typeface="华文中宋" pitchFamily="2" charset="-122"/>
              <a:cs typeface="Arial" pitchFamily="34" charset="0"/>
            </a:endParaRPr>
          </a:p>
          <a:p>
            <a:pPr algn="ctr">
              <a:lnSpc>
                <a:spcPts val="1500"/>
              </a:lnSpc>
              <a:spcBef>
                <a:spcPct val="0"/>
              </a:spcBef>
            </a:pPr>
            <a:r>
              <a:rPr lang="en-US" altLang="ja-JP" sz="1400" dirty="0">
                <a:latin typeface="Arial" pitchFamily="34" charset="0"/>
                <a:cs typeface="Arial" pitchFamily="34" charset="0"/>
              </a:rPr>
              <a:t>Senior manager</a:t>
            </a:r>
            <a:endParaRPr lang="ja-JP" altLang="en-US" sz="1400" dirty="0">
              <a:latin typeface="Arial" pitchFamily="34" charset="0"/>
              <a:cs typeface="Arial" pitchFamily="34" charset="0"/>
            </a:endParaRPr>
          </a:p>
        </p:txBody>
      </p:sp>
      <p:sp>
        <p:nvSpPr>
          <p:cNvPr id="21520" name="圆角矩形 78"/>
          <p:cNvSpPr>
            <a:spLocks noChangeArrowheads="1"/>
          </p:cNvSpPr>
          <p:nvPr/>
        </p:nvSpPr>
        <p:spPr bwMode="auto">
          <a:xfrm>
            <a:off x="4296040" y="1316188"/>
            <a:ext cx="1245129" cy="196850"/>
          </a:xfrm>
          <a:prstGeom prst="roundRect">
            <a:avLst>
              <a:gd name="adj" fmla="val 16667"/>
            </a:avLst>
          </a:prstGeom>
          <a:solidFill>
            <a:srgbClr val="FFFF99"/>
          </a:solidFill>
          <a:ln>
            <a:noFill/>
          </a:ln>
          <a:extLst>
            <a:ext uri="{91240B29-F687-4F45-9708-019B960494DF}">
              <a14:hiddenLine xmlns:a14="http://schemas.microsoft.com/office/drawing/2010/main" w="15875" algn="ctr">
                <a:solidFill>
                  <a:srgbClr val="000000"/>
                </a:solidFill>
                <a:round/>
                <a:headEnd/>
                <a:tailEnd/>
              </a14:hiddenLine>
            </a:ext>
          </a:extLst>
        </p:spPr>
        <p:txBody>
          <a:bodyPr lIns="18000" tIns="0" rIns="0" bIns="0" anchor="ctr"/>
          <a:lstStyle/>
          <a:p>
            <a:pPr algn="ctr">
              <a:lnSpc>
                <a:spcPts val="1500"/>
              </a:lnSpc>
              <a:spcBef>
                <a:spcPct val="0"/>
              </a:spcBef>
            </a:pPr>
            <a:r>
              <a:rPr lang="zh-CN" altLang="en-US" sz="1100" dirty="0">
                <a:latin typeface="ＭＳ Ｐゴシック" charset="-128"/>
              </a:rPr>
              <a:t>日方</a:t>
            </a:r>
            <a:r>
              <a:rPr lang="en-US" altLang="zh-CN" sz="1100" dirty="0">
                <a:latin typeface="ＭＳ Ｐゴシック" charset="-128"/>
              </a:rPr>
              <a:t>Japanese</a:t>
            </a:r>
            <a:endParaRPr lang="zh-CN" altLang="en-US" sz="1100" dirty="0">
              <a:latin typeface="ＭＳ Ｐゴシック" charset="-128"/>
            </a:endParaRPr>
          </a:p>
        </p:txBody>
      </p:sp>
      <p:sp>
        <p:nvSpPr>
          <p:cNvPr id="21521" name="圆角矩形 61"/>
          <p:cNvSpPr>
            <a:spLocks noChangeArrowheads="1"/>
          </p:cNvSpPr>
          <p:nvPr/>
        </p:nvSpPr>
        <p:spPr bwMode="auto">
          <a:xfrm>
            <a:off x="6958277" y="5364164"/>
            <a:ext cx="2270125" cy="358775"/>
          </a:xfrm>
          <a:prstGeom prst="roundRect">
            <a:avLst>
              <a:gd name="adj" fmla="val 16667"/>
            </a:avLst>
          </a:prstGeom>
          <a:solidFill>
            <a:srgbClr val="B9CDE5"/>
          </a:solidFill>
          <a:ln>
            <a:noFill/>
          </a:ln>
          <a:extLst>
            <a:ext uri="{91240B29-F687-4F45-9708-019B960494DF}">
              <a14:hiddenLine xmlns:a14="http://schemas.microsoft.com/office/drawing/2010/main" w="15875" algn="ctr">
                <a:solidFill>
                  <a:srgbClr val="000000"/>
                </a:solidFill>
                <a:round/>
                <a:headEnd/>
                <a:tailEnd/>
              </a14:hiddenLine>
            </a:ext>
          </a:extLst>
        </p:spPr>
        <p:txBody>
          <a:bodyPr lIns="18000" tIns="0" rIns="0" bIns="0" anchor="t" anchorCtr="0"/>
          <a:lstStyle/>
          <a:p>
            <a:pPr algn="ctr">
              <a:lnSpc>
                <a:spcPts val="1500"/>
              </a:lnSpc>
              <a:spcBef>
                <a:spcPct val="0"/>
              </a:spcBef>
            </a:pPr>
            <a:r>
              <a:rPr lang="zh-CN" altLang="en-US" sz="1200" dirty="0">
                <a:latin typeface="ＭＳ Ｐゴシック" charset="-128"/>
              </a:rPr>
              <a:t>生产</a:t>
            </a:r>
            <a:r>
              <a:rPr lang="ja-JP" altLang="en-US" sz="1200" dirty="0">
                <a:latin typeface="ＭＳ Ｐゴシック" charset="-128"/>
              </a:rPr>
              <a:t>管理</a:t>
            </a:r>
            <a:r>
              <a:rPr lang="zh-CN" altLang="en-US" sz="1200" dirty="0">
                <a:latin typeface="ＭＳ Ｐゴシック" charset="-128"/>
              </a:rPr>
              <a:t>部</a:t>
            </a:r>
            <a:endParaRPr lang="en-US" altLang="zh-CN" sz="1200" dirty="0">
              <a:latin typeface="ＭＳ Ｐゴシック" charset="-128"/>
            </a:endParaRPr>
          </a:p>
          <a:p>
            <a:pPr algn="ctr">
              <a:lnSpc>
                <a:spcPts val="1500"/>
              </a:lnSpc>
              <a:spcBef>
                <a:spcPct val="0"/>
              </a:spcBef>
            </a:pPr>
            <a:r>
              <a:rPr lang="en-US" altLang="zh-CN" sz="1200" dirty="0">
                <a:latin typeface="ＭＳ Ｐゴシック" charset="-128"/>
              </a:rPr>
              <a:t>Prod. Control Dept.</a:t>
            </a:r>
          </a:p>
        </p:txBody>
      </p:sp>
      <p:cxnSp>
        <p:nvCxnSpPr>
          <p:cNvPr id="85" name="直接连接符 47"/>
          <p:cNvCxnSpPr/>
          <p:nvPr/>
        </p:nvCxnSpPr>
        <p:spPr>
          <a:xfrm>
            <a:off x="4175270" y="1970088"/>
            <a:ext cx="0" cy="4037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直接连接符 91"/>
          <p:cNvCxnSpPr/>
          <p:nvPr/>
        </p:nvCxnSpPr>
        <p:spPr>
          <a:xfrm>
            <a:off x="1725432" y="3590911"/>
            <a:ext cx="311282" cy="0"/>
          </a:xfrm>
          <a:prstGeom prst="line">
            <a:avLst/>
          </a:prstGeom>
        </p:spPr>
        <p:style>
          <a:lnRef idx="1">
            <a:schemeClr val="accent1"/>
          </a:lnRef>
          <a:fillRef idx="0">
            <a:schemeClr val="accent1"/>
          </a:fillRef>
          <a:effectRef idx="0">
            <a:schemeClr val="accent1"/>
          </a:effectRef>
          <a:fontRef idx="minor">
            <a:schemeClr val="tx1"/>
          </a:fontRef>
        </p:style>
      </p:cxnSp>
      <p:sp>
        <p:nvSpPr>
          <p:cNvPr id="91" name="矩形 71"/>
          <p:cNvSpPr/>
          <p:nvPr/>
        </p:nvSpPr>
        <p:spPr>
          <a:xfrm>
            <a:off x="350839" y="1341439"/>
            <a:ext cx="3722972" cy="4967287"/>
          </a:xfrm>
          <a:prstGeom prst="rect">
            <a:avLst/>
          </a:prstGeom>
          <a:noFill/>
          <a:ln w="15875">
            <a:solidFill>
              <a:srgbClr val="FF505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defRPr/>
            </a:pPr>
            <a:endParaRPr lang="zh-CN" altLang="en-US" sz="2000">
              <a:solidFill>
                <a:srgbClr val="FFFFFF"/>
              </a:solidFill>
              <a:latin typeface="ＭＳ Ｐゴシック" pitchFamily="50" charset="-128"/>
              <a:ea typeface="ＭＳ Ｐゴシック" pitchFamily="50" charset="-128"/>
            </a:endParaRPr>
          </a:p>
        </p:txBody>
      </p:sp>
      <p:sp>
        <p:nvSpPr>
          <p:cNvPr id="21528" name="Rectangle 58"/>
          <p:cNvSpPr>
            <a:spLocks noChangeArrowheads="1"/>
          </p:cNvSpPr>
          <p:nvPr/>
        </p:nvSpPr>
        <p:spPr bwMode="auto">
          <a:xfrm>
            <a:off x="452307" y="1446213"/>
            <a:ext cx="244382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0" rIns="0" bIns="0" anchor="ctr"/>
          <a:lstStyle/>
          <a:p>
            <a:pPr>
              <a:lnSpc>
                <a:spcPts val="1500"/>
              </a:lnSpc>
              <a:spcBef>
                <a:spcPct val="0"/>
              </a:spcBef>
            </a:pPr>
            <a:r>
              <a:rPr lang="zh-CN" altLang="en-US" sz="1400">
                <a:solidFill>
                  <a:srgbClr val="FF5050"/>
                </a:solidFill>
                <a:latin typeface="ＭＳ Ｐゴシック" charset="-128"/>
              </a:rPr>
              <a:t>高级管理者</a:t>
            </a:r>
            <a:endParaRPr lang="en-US" altLang="ja-JP" sz="1400">
              <a:solidFill>
                <a:srgbClr val="FF5050"/>
              </a:solidFill>
              <a:latin typeface="ＭＳ Ｐゴシック" charset="-128"/>
            </a:endParaRPr>
          </a:p>
          <a:p>
            <a:pPr>
              <a:lnSpc>
                <a:spcPts val="1500"/>
              </a:lnSpc>
              <a:spcBef>
                <a:spcPct val="0"/>
              </a:spcBef>
            </a:pPr>
            <a:r>
              <a:rPr lang="en-US" altLang="ja-JP" sz="1400">
                <a:solidFill>
                  <a:srgbClr val="FF5050"/>
                </a:solidFill>
                <a:latin typeface="ＭＳ Ｐゴシック" charset="-128"/>
              </a:rPr>
              <a:t>High-rank manager</a:t>
            </a:r>
            <a:endParaRPr lang="ja-JP" altLang="en-US" sz="1400">
              <a:solidFill>
                <a:srgbClr val="FF5050"/>
              </a:solidFill>
              <a:latin typeface="ＭＳ Ｐゴシック" charset="-128"/>
            </a:endParaRPr>
          </a:p>
        </p:txBody>
      </p:sp>
      <p:sp>
        <p:nvSpPr>
          <p:cNvPr id="21530" name="Text Box 32"/>
          <p:cNvSpPr txBox="1">
            <a:spLocks noChangeArrowheads="1"/>
          </p:cNvSpPr>
          <p:nvPr/>
        </p:nvSpPr>
        <p:spPr bwMode="auto">
          <a:xfrm>
            <a:off x="2234222" y="3982963"/>
            <a:ext cx="1839588"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0" rIns="0" bIns="0">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lnSpc>
                <a:spcPts val="500"/>
              </a:lnSpc>
            </a:pPr>
            <a:r>
              <a:rPr lang="ja-JP" altLang="en-US" sz="1600">
                <a:latin typeface="ＭＳ Ｐゴシック" charset="-128"/>
              </a:rPr>
              <a:t>夏</a:t>
            </a:r>
            <a:r>
              <a:rPr lang="en-US" altLang="ja-JP" sz="1600">
                <a:latin typeface="ＭＳ Ｐゴシック" charset="-128"/>
              </a:rPr>
              <a:t>(</a:t>
            </a:r>
            <a:r>
              <a:rPr lang="zh-CN" altLang="en-US" sz="1600">
                <a:latin typeface="ＭＳ Ｐゴシック" charset="-128"/>
              </a:rPr>
              <a:t>首钢）</a:t>
            </a:r>
            <a:endParaRPr lang="en-US" altLang="zh-CN" sz="1600">
              <a:latin typeface="ＭＳ Ｐゴシック" charset="-128"/>
            </a:endParaRPr>
          </a:p>
          <a:p>
            <a:pPr eaLnBrk="1" hangingPunct="1">
              <a:lnSpc>
                <a:spcPts val="500"/>
              </a:lnSpc>
            </a:pPr>
            <a:r>
              <a:rPr lang="en-US" altLang="zh-CN" sz="1600">
                <a:latin typeface="ＭＳ Ｐゴシック" charset="-128"/>
              </a:rPr>
              <a:t>Mr. Xia(Shougang)</a:t>
            </a:r>
            <a:endParaRPr lang="en-US" altLang="ja-JP" sz="1600">
              <a:latin typeface="ＭＳ Ｐゴシック" charset="-128"/>
            </a:endParaRPr>
          </a:p>
        </p:txBody>
      </p:sp>
      <p:sp>
        <p:nvSpPr>
          <p:cNvPr id="21532" name="Text Box 34"/>
          <p:cNvSpPr txBox="1">
            <a:spLocks noChangeArrowheads="1"/>
          </p:cNvSpPr>
          <p:nvPr/>
        </p:nvSpPr>
        <p:spPr bwMode="auto">
          <a:xfrm>
            <a:off x="541600" y="3982964"/>
            <a:ext cx="1417108"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0" rIns="0" bIns="0">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lnSpc>
                <a:spcPts val="500"/>
              </a:lnSpc>
            </a:pPr>
            <a:r>
              <a:rPr lang="zh-CN" altLang="en-US" sz="1600">
                <a:latin typeface="ＭＳ Ｐゴシック" charset="-128"/>
              </a:rPr>
              <a:t>安艺</a:t>
            </a:r>
            <a:r>
              <a:rPr lang="en-US" altLang="ja-JP" sz="1600">
                <a:latin typeface="ＭＳ Ｐゴシック" charset="-128"/>
              </a:rPr>
              <a:t>(DN)</a:t>
            </a:r>
          </a:p>
          <a:p>
            <a:pPr eaLnBrk="1" hangingPunct="1">
              <a:lnSpc>
                <a:spcPts val="500"/>
              </a:lnSpc>
            </a:pPr>
            <a:r>
              <a:rPr lang="en-US" altLang="ja-JP" sz="1600">
                <a:latin typeface="ＭＳ Ｐゴシック" charset="-128"/>
              </a:rPr>
              <a:t>Mr. Aki(DN)</a:t>
            </a:r>
          </a:p>
        </p:txBody>
      </p:sp>
      <p:sp>
        <p:nvSpPr>
          <p:cNvPr id="21533" name="圆角矩形 25"/>
          <p:cNvSpPr>
            <a:spLocks noChangeArrowheads="1"/>
          </p:cNvSpPr>
          <p:nvPr/>
        </p:nvSpPr>
        <p:spPr bwMode="auto">
          <a:xfrm>
            <a:off x="6972035" y="4424364"/>
            <a:ext cx="2270125" cy="358775"/>
          </a:xfrm>
          <a:prstGeom prst="roundRect">
            <a:avLst>
              <a:gd name="adj" fmla="val 16667"/>
            </a:avLst>
          </a:prstGeom>
          <a:solidFill>
            <a:srgbClr val="B9CDE5"/>
          </a:solidFill>
          <a:ln>
            <a:noFill/>
          </a:ln>
          <a:extLst>
            <a:ext uri="{91240B29-F687-4F45-9708-019B960494DF}">
              <a14:hiddenLine xmlns:a14="http://schemas.microsoft.com/office/drawing/2010/main" w="15875" algn="ctr">
                <a:solidFill>
                  <a:srgbClr val="000000"/>
                </a:solidFill>
                <a:round/>
                <a:headEnd/>
                <a:tailEnd/>
              </a14:hiddenLine>
            </a:ext>
          </a:extLst>
        </p:spPr>
        <p:txBody>
          <a:bodyPr lIns="18000" tIns="0" rIns="0" bIns="0" anchor="t" anchorCtr="0"/>
          <a:lstStyle/>
          <a:p>
            <a:pPr algn="ctr">
              <a:lnSpc>
                <a:spcPts val="1500"/>
              </a:lnSpc>
              <a:spcBef>
                <a:spcPct val="0"/>
              </a:spcBef>
            </a:pPr>
            <a:r>
              <a:rPr lang="zh-CN" altLang="en-US" sz="1200">
                <a:latin typeface="ＭＳ Ｐゴシック" charset="-128"/>
              </a:rPr>
              <a:t>购买部</a:t>
            </a:r>
            <a:endParaRPr lang="en-US" altLang="zh-CN" sz="1200">
              <a:latin typeface="ＭＳ Ｐゴシック" charset="-128"/>
            </a:endParaRPr>
          </a:p>
          <a:p>
            <a:pPr algn="ctr">
              <a:lnSpc>
                <a:spcPts val="1500"/>
              </a:lnSpc>
              <a:spcBef>
                <a:spcPct val="0"/>
              </a:spcBef>
            </a:pPr>
            <a:r>
              <a:rPr lang="en-US" altLang="zh-CN" sz="1200">
                <a:latin typeface="ＭＳ Ｐゴシック" charset="-128"/>
              </a:rPr>
              <a:t>Purchasing Dept.</a:t>
            </a:r>
            <a:endParaRPr lang="zh-CN" altLang="en-US" sz="1200">
              <a:latin typeface="ＭＳ Ｐゴシック" charset="-128"/>
            </a:endParaRPr>
          </a:p>
        </p:txBody>
      </p:sp>
      <p:sp>
        <p:nvSpPr>
          <p:cNvPr id="21534" name="圆角矩形 26"/>
          <p:cNvSpPr>
            <a:spLocks noChangeArrowheads="1"/>
          </p:cNvSpPr>
          <p:nvPr/>
        </p:nvSpPr>
        <p:spPr bwMode="auto">
          <a:xfrm>
            <a:off x="6958277" y="3090864"/>
            <a:ext cx="2270125" cy="358775"/>
          </a:xfrm>
          <a:prstGeom prst="roundRect">
            <a:avLst>
              <a:gd name="adj" fmla="val 16667"/>
            </a:avLst>
          </a:prstGeom>
          <a:solidFill>
            <a:srgbClr val="B9CDE5"/>
          </a:solidFill>
          <a:ln>
            <a:noFill/>
          </a:ln>
          <a:extLst>
            <a:ext uri="{91240B29-F687-4F45-9708-019B960494DF}">
              <a14:hiddenLine xmlns:a14="http://schemas.microsoft.com/office/drawing/2010/main" w="15875" algn="ctr">
                <a:solidFill>
                  <a:srgbClr val="000000"/>
                </a:solidFill>
                <a:round/>
                <a:headEnd/>
                <a:tailEnd/>
              </a14:hiddenLine>
            </a:ext>
          </a:extLst>
        </p:spPr>
        <p:txBody>
          <a:bodyPr lIns="18000" tIns="0" rIns="0" bIns="0" anchor="t" anchorCtr="0"/>
          <a:lstStyle/>
          <a:p>
            <a:pPr algn="ctr">
              <a:lnSpc>
                <a:spcPts val="1500"/>
              </a:lnSpc>
              <a:spcBef>
                <a:spcPct val="0"/>
              </a:spcBef>
            </a:pPr>
            <a:r>
              <a:rPr lang="zh-CN" altLang="en-US" sz="1200">
                <a:latin typeface="ＭＳ Ｐゴシック" charset="-128"/>
              </a:rPr>
              <a:t>销售</a:t>
            </a:r>
            <a:r>
              <a:rPr lang="ja-JP" altLang="en-US" sz="1200">
                <a:latin typeface="ＭＳ Ｐゴシック" charset="-128"/>
              </a:rPr>
              <a:t>部</a:t>
            </a:r>
            <a:endParaRPr lang="en-US" altLang="ja-JP" sz="1200">
              <a:latin typeface="ＭＳ Ｐゴシック" charset="-128"/>
            </a:endParaRPr>
          </a:p>
          <a:p>
            <a:pPr algn="ctr">
              <a:lnSpc>
                <a:spcPts val="1500"/>
              </a:lnSpc>
              <a:spcBef>
                <a:spcPct val="0"/>
              </a:spcBef>
            </a:pPr>
            <a:r>
              <a:rPr lang="en-US" altLang="zh-CN" sz="1200">
                <a:latin typeface="ＭＳ Ｐゴシック" charset="-128"/>
              </a:rPr>
              <a:t>Sales Dept.</a:t>
            </a:r>
            <a:endParaRPr lang="zh-CN" altLang="en-US" sz="1200">
              <a:latin typeface="ＭＳ Ｐゴシック" charset="-128"/>
            </a:endParaRPr>
          </a:p>
        </p:txBody>
      </p:sp>
      <p:sp>
        <p:nvSpPr>
          <p:cNvPr id="21536" name="圆角矩形 55"/>
          <p:cNvSpPr>
            <a:spLocks noChangeArrowheads="1"/>
          </p:cNvSpPr>
          <p:nvPr/>
        </p:nvSpPr>
        <p:spPr bwMode="auto">
          <a:xfrm>
            <a:off x="6958277" y="3956051"/>
            <a:ext cx="2270125" cy="358775"/>
          </a:xfrm>
          <a:prstGeom prst="roundRect">
            <a:avLst>
              <a:gd name="adj" fmla="val 16667"/>
            </a:avLst>
          </a:prstGeom>
          <a:solidFill>
            <a:srgbClr val="B9CDE5"/>
          </a:solidFill>
          <a:ln>
            <a:noFill/>
          </a:ln>
          <a:extLst>
            <a:ext uri="{91240B29-F687-4F45-9708-019B960494DF}">
              <a14:hiddenLine xmlns:a14="http://schemas.microsoft.com/office/drawing/2010/main" w="15875" algn="ctr">
                <a:solidFill>
                  <a:srgbClr val="000000"/>
                </a:solidFill>
                <a:round/>
                <a:headEnd/>
                <a:tailEnd/>
              </a14:hiddenLine>
            </a:ext>
          </a:extLst>
        </p:spPr>
        <p:txBody>
          <a:bodyPr lIns="18000" tIns="0" rIns="0" bIns="0" anchor="t" anchorCtr="0"/>
          <a:lstStyle/>
          <a:p>
            <a:pPr algn="ctr">
              <a:lnSpc>
                <a:spcPts val="1500"/>
              </a:lnSpc>
              <a:spcBef>
                <a:spcPct val="0"/>
              </a:spcBef>
            </a:pPr>
            <a:r>
              <a:rPr lang="zh-CN" altLang="en-US" sz="1200">
                <a:latin typeface="ＭＳ Ｐゴシック" charset="-128"/>
              </a:rPr>
              <a:t>财务部</a:t>
            </a:r>
            <a:endParaRPr lang="en-US" altLang="zh-CN" sz="1200">
              <a:latin typeface="ＭＳ Ｐゴシック" charset="-128"/>
            </a:endParaRPr>
          </a:p>
          <a:p>
            <a:pPr algn="ctr">
              <a:lnSpc>
                <a:spcPts val="1500"/>
              </a:lnSpc>
              <a:spcBef>
                <a:spcPct val="0"/>
              </a:spcBef>
            </a:pPr>
            <a:r>
              <a:rPr lang="en-US" altLang="zh-CN" sz="1200">
                <a:latin typeface="ＭＳ Ｐゴシック" charset="-128"/>
              </a:rPr>
              <a:t>Finance Dept.</a:t>
            </a:r>
          </a:p>
        </p:txBody>
      </p:sp>
      <p:sp>
        <p:nvSpPr>
          <p:cNvPr id="21539" name="圆角矩形 30"/>
          <p:cNvSpPr>
            <a:spLocks noChangeArrowheads="1"/>
          </p:cNvSpPr>
          <p:nvPr/>
        </p:nvSpPr>
        <p:spPr bwMode="auto">
          <a:xfrm>
            <a:off x="6970316" y="5827714"/>
            <a:ext cx="2270125" cy="358775"/>
          </a:xfrm>
          <a:prstGeom prst="roundRect">
            <a:avLst>
              <a:gd name="adj" fmla="val 16667"/>
            </a:avLst>
          </a:prstGeom>
          <a:solidFill>
            <a:srgbClr val="B9CDE5"/>
          </a:solidFill>
          <a:ln>
            <a:noFill/>
          </a:ln>
          <a:extLst>
            <a:ext uri="{91240B29-F687-4F45-9708-019B960494DF}">
              <a14:hiddenLine xmlns:a14="http://schemas.microsoft.com/office/drawing/2010/main" w="15875" algn="ctr">
                <a:solidFill>
                  <a:srgbClr val="000000"/>
                </a:solidFill>
                <a:round/>
                <a:headEnd/>
                <a:tailEnd/>
              </a14:hiddenLine>
            </a:ext>
          </a:extLst>
        </p:spPr>
        <p:txBody>
          <a:bodyPr lIns="18000" tIns="0" rIns="0" bIns="0" anchor="t" anchorCtr="0"/>
          <a:lstStyle/>
          <a:p>
            <a:pPr algn="ctr">
              <a:lnSpc>
                <a:spcPts val="1500"/>
              </a:lnSpc>
              <a:spcBef>
                <a:spcPct val="0"/>
              </a:spcBef>
            </a:pPr>
            <a:r>
              <a:rPr lang="zh-CN" altLang="en-US" sz="1200">
                <a:latin typeface="ＭＳ Ｐゴシック" charset="-128"/>
              </a:rPr>
              <a:t>生产部</a:t>
            </a:r>
            <a:endParaRPr lang="en-US" altLang="zh-CN" sz="1200">
              <a:latin typeface="ＭＳ Ｐゴシック" charset="-128"/>
            </a:endParaRPr>
          </a:p>
          <a:p>
            <a:pPr algn="ctr">
              <a:lnSpc>
                <a:spcPts val="1500"/>
              </a:lnSpc>
              <a:spcBef>
                <a:spcPct val="0"/>
              </a:spcBef>
            </a:pPr>
            <a:r>
              <a:rPr lang="en-US" altLang="zh-CN" sz="1200">
                <a:latin typeface="ＭＳ Ｐゴシック" charset="-128"/>
              </a:rPr>
              <a:t>Production Dept.</a:t>
            </a:r>
            <a:endParaRPr lang="zh-CN" altLang="en-US" sz="1200">
              <a:latin typeface="ＭＳ Ｐゴシック" charset="-128"/>
            </a:endParaRPr>
          </a:p>
        </p:txBody>
      </p:sp>
      <p:cxnSp>
        <p:nvCxnSpPr>
          <p:cNvPr id="21542" name="直接连接符 73"/>
          <p:cNvCxnSpPr>
            <a:cxnSpLocks noChangeShapeType="1"/>
          </p:cNvCxnSpPr>
          <p:nvPr/>
        </p:nvCxnSpPr>
        <p:spPr bwMode="auto">
          <a:xfrm>
            <a:off x="4175270" y="1970088"/>
            <a:ext cx="2783007" cy="1"/>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sp>
        <p:nvSpPr>
          <p:cNvPr id="21545" name="圆角矩形 26"/>
          <p:cNvSpPr>
            <a:spLocks noChangeArrowheads="1"/>
          </p:cNvSpPr>
          <p:nvPr/>
        </p:nvSpPr>
        <p:spPr bwMode="auto">
          <a:xfrm>
            <a:off x="6958277" y="3524251"/>
            <a:ext cx="2270125" cy="358775"/>
          </a:xfrm>
          <a:prstGeom prst="roundRect">
            <a:avLst>
              <a:gd name="adj" fmla="val 16667"/>
            </a:avLst>
          </a:prstGeom>
          <a:solidFill>
            <a:srgbClr val="B9CDE5"/>
          </a:solidFill>
          <a:ln>
            <a:noFill/>
          </a:ln>
          <a:extLst>
            <a:ext uri="{91240B29-F687-4F45-9708-019B960494DF}">
              <a14:hiddenLine xmlns:a14="http://schemas.microsoft.com/office/drawing/2010/main" w="15875" algn="ctr">
                <a:solidFill>
                  <a:srgbClr val="000000"/>
                </a:solidFill>
                <a:round/>
                <a:headEnd/>
                <a:tailEnd/>
              </a14:hiddenLine>
            </a:ext>
          </a:extLst>
        </p:spPr>
        <p:txBody>
          <a:bodyPr lIns="18000" tIns="0" rIns="0" bIns="0" anchor="t" anchorCtr="0"/>
          <a:lstStyle/>
          <a:p>
            <a:pPr algn="ctr">
              <a:lnSpc>
                <a:spcPts val="1500"/>
              </a:lnSpc>
              <a:spcBef>
                <a:spcPct val="0"/>
              </a:spcBef>
            </a:pPr>
            <a:r>
              <a:rPr lang="zh-CN" altLang="en-US" sz="1200" dirty="0">
                <a:latin typeface="ＭＳ Ｐゴシック" charset="-128"/>
              </a:rPr>
              <a:t>企划</a:t>
            </a:r>
            <a:r>
              <a:rPr lang="ja-JP" altLang="en-US" sz="1200" dirty="0">
                <a:latin typeface="ＭＳ Ｐゴシック" charset="-128"/>
              </a:rPr>
              <a:t>部</a:t>
            </a:r>
            <a:endParaRPr lang="en-US" altLang="ja-JP" sz="1200" dirty="0">
              <a:latin typeface="ＭＳ Ｐゴシック" charset="-128"/>
            </a:endParaRPr>
          </a:p>
          <a:p>
            <a:pPr algn="ctr">
              <a:lnSpc>
                <a:spcPts val="1500"/>
              </a:lnSpc>
              <a:spcBef>
                <a:spcPct val="0"/>
              </a:spcBef>
            </a:pPr>
            <a:r>
              <a:rPr lang="en-US" altLang="ja-JP" sz="1200" dirty="0">
                <a:latin typeface="ＭＳ Ｐゴシック" charset="-128"/>
              </a:rPr>
              <a:t>Planning Dept.</a:t>
            </a:r>
            <a:endParaRPr lang="ja-JP" altLang="en-US" sz="1200" dirty="0">
              <a:latin typeface="ＭＳ Ｐゴシック" charset="-128"/>
            </a:endParaRPr>
          </a:p>
        </p:txBody>
      </p:sp>
      <p:cxnSp>
        <p:nvCxnSpPr>
          <p:cNvPr id="21549" name="直接连接符 54"/>
          <p:cNvCxnSpPr>
            <a:cxnSpLocks noChangeShapeType="1"/>
          </p:cNvCxnSpPr>
          <p:nvPr/>
        </p:nvCxnSpPr>
        <p:spPr bwMode="auto">
          <a:xfrm>
            <a:off x="6089755" y="3696235"/>
            <a:ext cx="0" cy="917575"/>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21551" name="直接连接符 73"/>
          <p:cNvCxnSpPr>
            <a:cxnSpLocks noChangeShapeType="1"/>
          </p:cNvCxnSpPr>
          <p:nvPr/>
        </p:nvCxnSpPr>
        <p:spPr bwMode="auto">
          <a:xfrm>
            <a:off x="6082904" y="3704861"/>
            <a:ext cx="875373" cy="0"/>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21552" name="直接连接符 73"/>
          <p:cNvCxnSpPr>
            <a:cxnSpLocks noChangeShapeType="1"/>
          </p:cNvCxnSpPr>
          <p:nvPr/>
        </p:nvCxnSpPr>
        <p:spPr bwMode="auto">
          <a:xfrm>
            <a:off x="5984454" y="4125627"/>
            <a:ext cx="980676" cy="1"/>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21557" name="直接连接符 73"/>
          <p:cNvCxnSpPr>
            <a:cxnSpLocks noChangeShapeType="1"/>
          </p:cNvCxnSpPr>
          <p:nvPr/>
        </p:nvCxnSpPr>
        <p:spPr bwMode="auto">
          <a:xfrm>
            <a:off x="6098381" y="4613810"/>
            <a:ext cx="875375" cy="0"/>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pic>
        <p:nvPicPr>
          <p:cNvPr id="21558" name="図 5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394" y="395289"/>
            <a:ext cx="72403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59" name="Text Box 75"/>
          <p:cNvSpPr txBox="1">
            <a:spLocks noChangeArrowheads="1"/>
          </p:cNvSpPr>
          <p:nvPr/>
        </p:nvSpPr>
        <p:spPr bwMode="auto">
          <a:xfrm>
            <a:off x="2127383" y="936625"/>
            <a:ext cx="2899569"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kumimoji="1" lang="en-US" altLang="ja-JP">
                <a:solidFill>
                  <a:schemeClr val="bg1"/>
                </a:solidFill>
                <a:latin typeface="Arial" charset="0"/>
              </a:rPr>
              <a:t>Organization Structure</a:t>
            </a:r>
            <a:endParaRPr kumimoji="1" lang="ja-JP" altLang="en-US">
              <a:solidFill>
                <a:schemeClr val="bg1"/>
              </a:solidFill>
              <a:latin typeface="Arial" charset="0"/>
            </a:endParaRPr>
          </a:p>
        </p:txBody>
      </p:sp>
      <p:cxnSp>
        <p:nvCxnSpPr>
          <p:cNvPr id="52" name="直接连接符 91"/>
          <p:cNvCxnSpPr/>
          <p:nvPr/>
        </p:nvCxnSpPr>
        <p:spPr>
          <a:xfrm>
            <a:off x="3750488" y="3593231"/>
            <a:ext cx="4247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直接连接符 73"/>
          <p:cNvCxnSpPr>
            <a:cxnSpLocks noChangeShapeType="1"/>
          </p:cNvCxnSpPr>
          <p:nvPr/>
        </p:nvCxnSpPr>
        <p:spPr bwMode="auto">
          <a:xfrm>
            <a:off x="4187309" y="2433638"/>
            <a:ext cx="2783007" cy="1"/>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61" name="直接连接符 73"/>
          <p:cNvCxnSpPr>
            <a:cxnSpLocks noChangeShapeType="1"/>
          </p:cNvCxnSpPr>
          <p:nvPr/>
        </p:nvCxnSpPr>
        <p:spPr bwMode="auto">
          <a:xfrm>
            <a:off x="4182123" y="2829226"/>
            <a:ext cx="2783007" cy="1"/>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62" name="直接连接符 73"/>
          <p:cNvCxnSpPr>
            <a:cxnSpLocks noChangeShapeType="1"/>
          </p:cNvCxnSpPr>
          <p:nvPr/>
        </p:nvCxnSpPr>
        <p:spPr bwMode="auto">
          <a:xfrm>
            <a:off x="4177044" y="3270251"/>
            <a:ext cx="2783007" cy="1"/>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63" name="直接连接符 73"/>
          <p:cNvCxnSpPr>
            <a:cxnSpLocks noChangeShapeType="1"/>
          </p:cNvCxnSpPr>
          <p:nvPr/>
        </p:nvCxnSpPr>
        <p:spPr bwMode="auto">
          <a:xfrm>
            <a:off x="4190749" y="5111692"/>
            <a:ext cx="2783007" cy="1"/>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64" name="直接连接符 73"/>
          <p:cNvCxnSpPr>
            <a:cxnSpLocks noChangeShapeType="1"/>
          </p:cNvCxnSpPr>
          <p:nvPr/>
        </p:nvCxnSpPr>
        <p:spPr bwMode="auto">
          <a:xfrm>
            <a:off x="4190749" y="5531152"/>
            <a:ext cx="2783007" cy="1"/>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65" name="直接连接符 73"/>
          <p:cNvCxnSpPr>
            <a:cxnSpLocks noChangeShapeType="1"/>
          </p:cNvCxnSpPr>
          <p:nvPr/>
        </p:nvCxnSpPr>
        <p:spPr bwMode="auto">
          <a:xfrm>
            <a:off x="4200172" y="6007100"/>
            <a:ext cx="2783007" cy="1"/>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69" name="直接连接符 73"/>
          <p:cNvCxnSpPr>
            <a:cxnSpLocks noChangeShapeType="1"/>
          </p:cNvCxnSpPr>
          <p:nvPr/>
        </p:nvCxnSpPr>
        <p:spPr bwMode="auto">
          <a:xfrm>
            <a:off x="4175487" y="4135437"/>
            <a:ext cx="166282" cy="1"/>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sp>
        <p:nvSpPr>
          <p:cNvPr id="71" name="Text Box 47"/>
          <p:cNvSpPr txBox="1">
            <a:spLocks noChangeArrowheads="1"/>
          </p:cNvSpPr>
          <p:nvPr/>
        </p:nvSpPr>
        <p:spPr bwMode="auto">
          <a:xfrm>
            <a:off x="4538199" y="4424364"/>
            <a:ext cx="1494498"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0" rIns="0" bIns="0">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lnSpc>
                <a:spcPts val="1000"/>
              </a:lnSpc>
            </a:pPr>
            <a:r>
              <a:rPr lang="zh-CN" altLang="en-US" sz="1200" dirty="0" smtClean="0">
                <a:latin typeface="ＭＳ Ｐゴシック" charset="-128"/>
              </a:rPr>
              <a:t>名仓</a:t>
            </a:r>
            <a:r>
              <a:rPr lang="en-US" altLang="ja-JP" sz="1200" dirty="0" smtClean="0">
                <a:latin typeface="ＭＳ Ｐゴシック" charset="-128"/>
              </a:rPr>
              <a:t>(</a:t>
            </a:r>
            <a:r>
              <a:rPr lang="en-US" altLang="ja-JP" sz="1200" dirty="0">
                <a:latin typeface="ＭＳ Ｐゴシック" charset="-128"/>
              </a:rPr>
              <a:t>DN)</a:t>
            </a:r>
          </a:p>
          <a:p>
            <a:pPr eaLnBrk="1" hangingPunct="1">
              <a:lnSpc>
                <a:spcPts val="500"/>
              </a:lnSpc>
            </a:pPr>
            <a:r>
              <a:rPr lang="en-US" altLang="ja-JP" sz="1200" dirty="0">
                <a:latin typeface="ＭＳ Ｐゴシック" charset="-128"/>
              </a:rPr>
              <a:t>Mr. </a:t>
            </a:r>
            <a:r>
              <a:rPr lang="en-US" altLang="ja-JP" sz="1200" dirty="0" err="1" smtClean="0">
                <a:latin typeface="ＭＳ Ｐゴシック" charset="-128"/>
              </a:rPr>
              <a:t>N</a:t>
            </a:r>
            <a:r>
              <a:rPr lang="en-US" altLang="zh-CN" sz="1200" dirty="0" err="1" smtClean="0">
                <a:latin typeface="ＭＳ Ｐゴシック" charset="-128"/>
              </a:rPr>
              <a:t>agura</a:t>
            </a:r>
            <a:r>
              <a:rPr lang="en-US" altLang="ja-JP" sz="1200" dirty="0" smtClean="0">
                <a:latin typeface="ＭＳ Ｐゴシック" charset="-128"/>
              </a:rPr>
              <a:t>(DN</a:t>
            </a:r>
            <a:r>
              <a:rPr lang="en-US" altLang="ja-JP" sz="1200" dirty="0">
                <a:latin typeface="ＭＳ Ｐゴシック" charset="-128"/>
              </a:rPr>
              <a:t>)</a:t>
            </a:r>
          </a:p>
        </p:txBody>
      </p:sp>
      <p:sp>
        <p:nvSpPr>
          <p:cNvPr id="45" name="矩形 44"/>
          <p:cNvSpPr/>
          <p:nvPr/>
        </p:nvSpPr>
        <p:spPr>
          <a:xfrm>
            <a:off x="6814868" y="2228372"/>
            <a:ext cx="2527540" cy="407509"/>
          </a:xfrm>
          <a:prstGeom prst="rect">
            <a:avLst/>
          </a:prstGeom>
          <a:noFill/>
          <a:ln>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6" name="矩形 45"/>
          <p:cNvSpPr/>
          <p:nvPr/>
        </p:nvSpPr>
        <p:spPr>
          <a:xfrm>
            <a:off x="6800884" y="3066496"/>
            <a:ext cx="2527540" cy="407509"/>
          </a:xfrm>
          <a:prstGeom prst="rect">
            <a:avLst/>
          </a:prstGeom>
          <a:noFill/>
          <a:ln>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8"/>
          <p:cNvSpPr>
            <a:spLocks noGrp="1"/>
          </p:cNvSpPr>
          <p:nvPr>
            <p:ph type="sldNum" sz="quarter" idx="12"/>
          </p:nvPr>
        </p:nvSpPr>
        <p:spPr/>
        <p:txBody>
          <a:bodyPr/>
          <a:lstStyle/>
          <a:p>
            <a:pPr algn="r">
              <a:defRPr/>
            </a:pPr>
            <a:r>
              <a:rPr lang="en-US" altLang="zh-CN" dirty="0">
                <a:solidFill>
                  <a:schemeClr val="bg1">
                    <a:lumMod val="50000"/>
                  </a:schemeClr>
                </a:solidFill>
              </a:rPr>
              <a:t>6</a:t>
            </a:r>
            <a:endParaRPr lang="zh-CN" altLang="en-US" dirty="0">
              <a:solidFill>
                <a:schemeClr val="bg1">
                  <a:lumMod val="50000"/>
                </a:schemeClr>
              </a:solidFill>
            </a:endParaRPr>
          </a:p>
        </p:txBody>
      </p:sp>
      <p:graphicFrame>
        <p:nvGraphicFramePr>
          <p:cNvPr id="8" name="Object 6"/>
          <p:cNvGraphicFramePr>
            <a:graphicFrameLocks noGrp="1" noChangeAspect="1"/>
          </p:cNvGraphicFramePr>
          <p:nvPr>
            <p:ph sz="quarter" idx="13"/>
            <p:extLst>
              <p:ext uri="{D42A27DB-BD31-4B8C-83A1-F6EECF244321}">
                <p14:modId xmlns:p14="http://schemas.microsoft.com/office/powerpoint/2010/main" val="2602020654"/>
              </p:ext>
            </p:extLst>
          </p:nvPr>
        </p:nvGraphicFramePr>
        <p:xfrm>
          <a:off x="3224610" y="1071568"/>
          <a:ext cx="5943600" cy="1265237"/>
        </p:xfrm>
        <a:graphic>
          <a:graphicData uri="http://schemas.openxmlformats.org/drawingml/2006/chart">
            <c:chart xmlns:c="http://schemas.openxmlformats.org/drawingml/2006/chart" xmlns:r="http://schemas.openxmlformats.org/officeDocument/2006/relationships" r:id="rId2"/>
          </a:graphicData>
        </a:graphic>
      </p:graphicFrame>
      <p:sp useBgFill="1">
        <p:nvSpPr>
          <p:cNvPr id="69636" name="Rectangle 4"/>
          <p:cNvSpPr>
            <a:spLocks noChangeArrowheads="1"/>
          </p:cNvSpPr>
          <p:nvPr/>
        </p:nvSpPr>
        <p:spPr bwMode="auto">
          <a:xfrm>
            <a:off x="584732" y="1276350"/>
            <a:ext cx="1716352" cy="539750"/>
          </a:xfrm>
          <a:prstGeom prst="rect">
            <a:avLst/>
          </a:prstGeom>
          <a:ln w="9525">
            <a:noFill/>
            <a:miter lim="800000"/>
            <a:headEnd/>
            <a:tailEnd/>
          </a:ln>
        </p:spPr>
        <p:txBody>
          <a:bodyPr lIns="91434" tIns="45717" rIns="91434" bIns="45717"/>
          <a:lstStyle/>
          <a:p>
            <a:pPr algn="ctr">
              <a:defRPr/>
            </a:pPr>
            <a:r>
              <a:rPr kumimoji="1" lang="zh-CN" altLang="en-US" sz="1400" dirty="0">
                <a:solidFill>
                  <a:schemeClr val="hlink"/>
                </a:solidFill>
                <a:effectLst>
                  <a:outerShdw blurRad="38100" dist="38100" dir="2700000" algn="tl">
                    <a:srgbClr val="C0C0C0"/>
                  </a:outerShdw>
                </a:effectLst>
                <a:latin typeface="华文中宋" pitchFamily="2" charset="-122"/>
                <a:ea typeface="华文中宋" pitchFamily="2" charset="-122"/>
              </a:rPr>
              <a:t>员工年龄分布图</a:t>
            </a:r>
            <a:r>
              <a:rPr kumimoji="1" lang="en-US" altLang="zh-CN" sz="1400" dirty="0">
                <a:solidFill>
                  <a:schemeClr val="hlink"/>
                </a:solidFill>
                <a:effectLst>
                  <a:outerShdw blurRad="38100" dist="38100" dir="2700000" algn="tl">
                    <a:srgbClr val="C0C0C0"/>
                  </a:outerShdw>
                </a:effectLst>
                <a:latin typeface="Arial" charset="0"/>
              </a:rPr>
              <a:t>Employee age</a:t>
            </a:r>
          </a:p>
          <a:p>
            <a:pPr algn="ctr">
              <a:defRPr/>
            </a:pPr>
            <a:r>
              <a:rPr kumimoji="1" lang="en-US" altLang="zh-CN" sz="1400" dirty="0">
                <a:solidFill>
                  <a:schemeClr val="hlink"/>
                </a:solidFill>
                <a:effectLst>
                  <a:outerShdw blurRad="38100" dist="38100" dir="2700000" algn="tl">
                    <a:srgbClr val="C0C0C0"/>
                  </a:outerShdw>
                </a:effectLst>
                <a:latin typeface="Arial" charset="0"/>
              </a:rPr>
              <a:t>structure</a:t>
            </a:r>
          </a:p>
        </p:txBody>
      </p:sp>
      <p:sp useBgFill="1">
        <p:nvSpPr>
          <p:cNvPr id="2" name="Rectangle 4"/>
          <p:cNvSpPr>
            <a:spLocks noChangeArrowheads="1"/>
          </p:cNvSpPr>
          <p:nvPr/>
        </p:nvSpPr>
        <p:spPr bwMode="auto">
          <a:xfrm>
            <a:off x="584732" y="2641600"/>
            <a:ext cx="1716352" cy="539750"/>
          </a:xfrm>
          <a:prstGeom prst="rect">
            <a:avLst/>
          </a:prstGeom>
          <a:ln w="9525">
            <a:noFill/>
            <a:miter lim="800000"/>
            <a:headEnd/>
            <a:tailEnd/>
          </a:ln>
        </p:spPr>
        <p:txBody>
          <a:bodyPr lIns="91434" tIns="45717" rIns="91434" bIns="45717"/>
          <a:lstStyle/>
          <a:p>
            <a:pPr algn="ctr">
              <a:defRPr/>
            </a:pPr>
            <a:r>
              <a:rPr kumimoji="1" lang="zh-CN" altLang="en-US" sz="1400" dirty="0">
                <a:solidFill>
                  <a:schemeClr val="hlink"/>
                </a:solidFill>
                <a:effectLst>
                  <a:outerShdw blurRad="38100" dist="38100" dir="2700000" algn="tl">
                    <a:srgbClr val="C0C0C0"/>
                  </a:outerShdw>
                </a:effectLst>
                <a:latin typeface="华文中宋" pitchFamily="2" charset="-122"/>
                <a:ea typeface="华文中宋" pitchFamily="2" charset="-122"/>
                <a:cs typeface="Arial" pitchFamily="34" charset="0"/>
              </a:rPr>
              <a:t>员工休假</a:t>
            </a:r>
            <a:r>
              <a:rPr kumimoji="1" lang="en-US" altLang="zh-CN" sz="1400" dirty="0">
                <a:solidFill>
                  <a:schemeClr val="hlink"/>
                </a:solidFill>
                <a:effectLst>
                  <a:outerShdw blurRad="38100" dist="38100" dir="2700000" algn="tl">
                    <a:srgbClr val="C0C0C0"/>
                  </a:outerShdw>
                </a:effectLst>
                <a:latin typeface="Arial" pitchFamily="34" charset="0"/>
                <a:cs typeface="Arial" pitchFamily="34" charset="0"/>
              </a:rPr>
              <a:t>Holidays</a:t>
            </a:r>
          </a:p>
        </p:txBody>
      </p:sp>
      <p:sp>
        <p:nvSpPr>
          <p:cNvPr id="22537" name="Text Box 8"/>
          <p:cNvSpPr txBox="1">
            <a:spLocks noChangeArrowheads="1"/>
          </p:cNvSpPr>
          <p:nvPr/>
        </p:nvSpPr>
        <p:spPr bwMode="auto">
          <a:xfrm>
            <a:off x="7761420" y="2284413"/>
            <a:ext cx="1167295" cy="21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kumimoji="1" lang="en-US" altLang="zh-CN" sz="800" dirty="0">
                <a:latin typeface="Arial" charset="0"/>
                <a:ea typeface="宋体" charset="-122"/>
              </a:rPr>
              <a:t>Revised in </a:t>
            </a:r>
            <a:r>
              <a:rPr kumimoji="1" lang="en-US" altLang="zh-CN" sz="800" dirty="0" smtClean="0">
                <a:latin typeface="Arial" charset="0"/>
                <a:ea typeface="宋体" charset="-122"/>
              </a:rPr>
              <a:t>Jul. 2018</a:t>
            </a:r>
            <a:endParaRPr kumimoji="1" lang="en-US" altLang="zh-CN" sz="800" dirty="0">
              <a:latin typeface="Arial" charset="0"/>
              <a:ea typeface="宋体" charset="-122"/>
            </a:endParaRPr>
          </a:p>
        </p:txBody>
      </p:sp>
      <p:sp>
        <p:nvSpPr>
          <p:cNvPr id="3" name="Rectangle 4"/>
          <p:cNvSpPr>
            <a:spLocks noChangeArrowheads="1"/>
          </p:cNvSpPr>
          <p:nvPr/>
        </p:nvSpPr>
        <p:spPr bwMode="auto">
          <a:xfrm>
            <a:off x="2925369" y="2711450"/>
            <a:ext cx="6786298" cy="2296968"/>
          </a:xfrm>
          <a:prstGeom prst="rect">
            <a:avLst/>
          </a:prstGeom>
          <a:noFill/>
          <a:ln w="9525">
            <a:noFill/>
            <a:miter lim="800000"/>
            <a:headEnd/>
            <a:tailEnd/>
          </a:ln>
        </p:spPr>
        <p:txBody>
          <a:bodyPr lIns="91434" tIns="45717" rIns="91434" bIns="45717"/>
          <a:lstStyle/>
          <a:p>
            <a:pPr>
              <a:lnSpc>
                <a:spcPts val="1000"/>
              </a:lnSpc>
              <a:defRPr/>
            </a:pPr>
            <a:r>
              <a:rPr kumimoji="1" lang="zh-CN" altLang="en-US" sz="1400" dirty="0">
                <a:effectLst>
                  <a:outerShdw blurRad="38100" dist="38100" dir="2700000" algn="tl">
                    <a:srgbClr val="C0C0C0"/>
                  </a:outerShdw>
                </a:effectLst>
                <a:latin typeface="Arial" pitchFamily="34" charset="0"/>
                <a:cs typeface="Arial" pitchFamily="34" charset="0"/>
              </a:rPr>
              <a:t>法定假日 </a:t>
            </a:r>
            <a:r>
              <a:rPr kumimoji="1" lang="en-US" altLang="zh-CN" sz="1400" dirty="0">
                <a:effectLst>
                  <a:outerShdw blurRad="38100" dist="38100" dir="2700000" algn="tl">
                    <a:srgbClr val="C0C0C0"/>
                  </a:outerShdw>
                </a:effectLst>
                <a:latin typeface="Arial" pitchFamily="34" charset="0"/>
                <a:cs typeface="Arial" pitchFamily="34" charset="0"/>
              </a:rPr>
              <a:t>Public holiday: average 10 days per year</a:t>
            </a:r>
          </a:p>
          <a:p>
            <a:pPr>
              <a:lnSpc>
                <a:spcPts val="1000"/>
              </a:lnSpc>
              <a:defRPr/>
            </a:pPr>
            <a:r>
              <a:rPr kumimoji="1" lang="en-US" altLang="zh-CN" sz="1400" dirty="0">
                <a:effectLst>
                  <a:outerShdw blurRad="38100" dist="38100" dir="2700000" algn="tl">
                    <a:srgbClr val="C0C0C0"/>
                  </a:outerShdw>
                </a:effectLst>
                <a:latin typeface="Arial" pitchFamily="34" charset="0"/>
                <a:cs typeface="Arial" pitchFamily="34" charset="0"/>
              </a:rPr>
              <a:t>                     </a:t>
            </a:r>
            <a:r>
              <a:rPr kumimoji="1" lang="en-US" altLang="zh-CN" sz="1000" dirty="0">
                <a:effectLst>
                  <a:outerShdw blurRad="38100" dist="38100" dir="2700000" algn="tl">
                    <a:srgbClr val="C0C0C0"/>
                  </a:outerShdw>
                </a:effectLst>
                <a:latin typeface="Arial" pitchFamily="34" charset="0"/>
                <a:cs typeface="Arial" pitchFamily="34" charset="0"/>
              </a:rPr>
              <a:t>New Year’s Day, Spring Festival, Women’s Day, May Day, National Day etc.</a:t>
            </a:r>
          </a:p>
          <a:p>
            <a:pPr>
              <a:lnSpc>
                <a:spcPts val="1000"/>
              </a:lnSpc>
              <a:defRPr/>
            </a:pPr>
            <a:r>
              <a:rPr kumimoji="1" lang="zh-CN" altLang="en-US" sz="1400" dirty="0">
                <a:effectLst>
                  <a:outerShdw blurRad="38100" dist="38100" dir="2700000" algn="tl">
                    <a:srgbClr val="C0C0C0"/>
                  </a:outerShdw>
                </a:effectLst>
                <a:latin typeface="Arial" pitchFamily="34" charset="0"/>
                <a:cs typeface="Arial" pitchFamily="34" charset="0"/>
              </a:rPr>
              <a:t>周末 </a:t>
            </a:r>
            <a:r>
              <a:rPr kumimoji="1" lang="en-US" altLang="zh-CN" sz="1400" dirty="0">
                <a:effectLst>
                  <a:outerShdw blurRad="38100" dist="38100" dir="2700000" algn="tl">
                    <a:srgbClr val="C0C0C0"/>
                  </a:outerShdw>
                </a:effectLst>
                <a:latin typeface="Arial" pitchFamily="34" charset="0"/>
                <a:cs typeface="Arial" pitchFamily="34" charset="0"/>
              </a:rPr>
              <a:t>Weekends: average 102 days per year</a:t>
            </a:r>
          </a:p>
          <a:p>
            <a:pPr>
              <a:lnSpc>
                <a:spcPts val="1000"/>
              </a:lnSpc>
              <a:defRPr/>
            </a:pPr>
            <a:r>
              <a:rPr kumimoji="1" lang="zh-CN" altLang="en-US" sz="1400" dirty="0">
                <a:effectLst>
                  <a:outerShdw blurRad="38100" dist="38100" dir="2700000" algn="tl">
                    <a:srgbClr val="C0C0C0"/>
                  </a:outerShdw>
                </a:effectLst>
                <a:latin typeface="Arial" pitchFamily="34" charset="0"/>
                <a:cs typeface="Arial" pitchFamily="34" charset="0"/>
              </a:rPr>
              <a:t>带薪休假</a:t>
            </a:r>
            <a:r>
              <a:rPr kumimoji="1" lang="en-US" altLang="zh-CN" sz="1400" dirty="0">
                <a:effectLst>
                  <a:outerShdw blurRad="38100" dist="38100" dir="2700000" algn="tl">
                    <a:srgbClr val="C0C0C0"/>
                  </a:outerShdw>
                </a:effectLst>
                <a:latin typeface="Arial" pitchFamily="34" charset="0"/>
                <a:cs typeface="Arial" pitchFamily="34" charset="0"/>
              </a:rPr>
              <a:t>Paid Holiday: min 5days, max 15days per year</a:t>
            </a:r>
          </a:p>
          <a:p>
            <a:pPr>
              <a:lnSpc>
                <a:spcPts val="1000"/>
              </a:lnSpc>
              <a:defRPr/>
            </a:pPr>
            <a:r>
              <a:rPr kumimoji="1" lang="en-US" altLang="zh-CN" sz="1400" dirty="0">
                <a:solidFill>
                  <a:srgbClr val="FF5050"/>
                </a:solidFill>
                <a:effectLst>
                  <a:outerShdw blurRad="38100" dist="38100" dir="2700000" algn="tl">
                    <a:srgbClr val="C0C0C0"/>
                  </a:outerShdw>
                </a:effectLst>
                <a:latin typeface="Arial" pitchFamily="34" charset="0"/>
                <a:cs typeface="Arial" pitchFamily="34" charset="0"/>
              </a:rPr>
              <a:t>※</a:t>
            </a:r>
            <a:r>
              <a:rPr kumimoji="1" lang="en-US" altLang="zh-CN" sz="1400" dirty="0">
                <a:effectLst>
                  <a:outerShdw blurRad="38100" dist="38100" dir="2700000" algn="tl">
                    <a:srgbClr val="C0C0C0"/>
                  </a:outerShdw>
                </a:effectLst>
                <a:latin typeface="Arial" pitchFamily="34" charset="0"/>
                <a:cs typeface="Arial" pitchFamily="34" charset="0"/>
              </a:rPr>
              <a:t> </a:t>
            </a:r>
            <a:r>
              <a:rPr kumimoji="1" lang="zh-CN" altLang="en-US" sz="1400" dirty="0">
                <a:effectLst>
                  <a:outerShdw blurRad="38100" dist="38100" dir="2700000" algn="tl">
                    <a:srgbClr val="C0C0C0"/>
                  </a:outerShdw>
                </a:effectLst>
                <a:latin typeface="Arial" pitchFamily="34" charset="0"/>
                <a:cs typeface="Arial" pitchFamily="34" charset="0"/>
              </a:rPr>
              <a:t>婚假 </a:t>
            </a:r>
            <a:r>
              <a:rPr kumimoji="1" lang="en-US" altLang="zh-CN" sz="1400" dirty="0">
                <a:effectLst>
                  <a:outerShdw blurRad="38100" dist="38100" dir="2700000" algn="tl">
                    <a:srgbClr val="C0C0C0"/>
                  </a:outerShdw>
                </a:effectLst>
                <a:latin typeface="Arial" pitchFamily="34" charset="0"/>
                <a:cs typeface="Arial" pitchFamily="34" charset="0"/>
              </a:rPr>
              <a:t>marriage leave</a:t>
            </a:r>
            <a:r>
              <a:rPr kumimoji="1" lang="zh-CN" altLang="en-US" sz="1400" dirty="0">
                <a:effectLst>
                  <a:outerShdw blurRad="38100" dist="38100" dir="2700000" algn="tl">
                    <a:srgbClr val="C0C0C0"/>
                  </a:outerShdw>
                </a:effectLst>
                <a:latin typeface="Arial" pitchFamily="34" charset="0"/>
                <a:cs typeface="Arial" pitchFamily="34" charset="0"/>
              </a:rPr>
              <a:t>：</a:t>
            </a:r>
            <a:r>
              <a:rPr kumimoji="1" lang="en-US" altLang="zh-CN" sz="1400" dirty="0">
                <a:effectLst>
                  <a:outerShdw blurRad="38100" dist="38100" dir="2700000" algn="tl">
                    <a:srgbClr val="C0C0C0"/>
                  </a:outerShdw>
                </a:effectLst>
                <a:latin typeface="Arial" pitchFamily="34" charset="0"/>
                <a:cs typeface="Arial" pitchFamily="34" charset="0"/>
              </a:rPr>
              <a:t>17 days</a:t>
            </a:r>
          </a:p>
          <a:p>
            <a:pPr>
              <a:lnSpc>
                <a:spcPts val="1000"/>
              </a:lnSpc>
              <a:defRPr/>
            </a:pPr>
            <a:r>
              <a:rPr kumimoji="1" lang="en-US" altLang="zh-CN" sz="1400" dirty="0">
                <a:solidFill>
                  <a:srgbClr val="FF5050"/>
                </a:solidFill>
                <a:effectLst>
                  <a:outerShdw blurRad="38100" dist="38100" dir="2700000" algn="tl">
                    <a:srgbClr val="C0C0C0"/>
                  </a:outerShdw>
                </a:effectLst>
                <a:latin typeface="Arial" pitchFamily="34" charset="0"/>
                <a:cs typeface="Arial" pitchFamily="34" charset="0"/>
              </a:rPr>
              <a:t>※</a:t>
            </a:r>
            <a:r>
              <a:rPr kumimoji="1" lang="en-US" altLang="zh-CN" sz="1400" dirty="0">
                <a:effectLst>
                  <a:outerShdw blurRad="38100" dist="38100" dir="2700000" algn="tl">
                    <a:srgbClr val="C0C0C0"/>
                  </a:outerShdw>
                </a:effectLst>
                <a:latin typeface="Arial" pitchFamily="34" charset="0"/>
                <a:cs typeface="Arial" pitchFamily="34" charset="0"/>
              </a:rPr>
              <a:t> </a:t>
            </a:r>
            <a:r>
              <a:rPr kumimoji="1" lang="zh-CN" altLang="en-US" sz="1400" dirty="0">
                <a:effectLst>
                  <a:outerShdw blurRad="38100" dist="38100" dir="2700000" algn="tl">
                    <a:srgbClr val="C0C0C0"/>
                  </a:outerShdw>
                </a:effectLst>
                <a:latin typeface="Arial" pitchFamily="34" charset="0"/>
                <a:cs typeface="Arial" pitchFamily="34" charset="0"/>
              </a:rPr>
              <a:t>产假 </a:t>
            </a:r>
            <a:r>
              <a:rPr kumimoji="1" lang="en-US" altLang="zh-CN" sz="1400" dirty="0">
                <a:effectLst>
                  <a:outerShdw blurRad="38100" dist="38100" dir="2700000" algn="tl">
                    <a:srgbClr val="C0C0C0"/>
                  </a:outerShdw>
                </a:effectLst>
                <a:latin typeface="Arial" pitchFamily="34" charset="0"/>
                <a:cs typeface="Arial" pitchFamily="34" charset="0"/>
              </a:rPr>
              <a:t>maternity leave</a:t>
            </a:r>
            <a:r>
              <a:rPr kumimoji="1" lang="zh-CN" altLang="en-US" sz="1400" dirty="0">
                <a:effectLst>
                  <a:outerShdw blurRad="38100" dist="38100" dir="2700000" algn="tl">
                    <a:srgbClr val="C0C0C0"/>
                  </a:outerShdw>
                </a:effectLst>
                <a:latin typeface="Arial" pitchFamily="34" charset="0"/>
                <a:cs typeface="Arial" pitchFamily="34" charset="0"/>
              </a:rPr>
              <a:t>：</a:t>
            </a:r>
            <a:r>
              <a:rPr kumimoji="1" lang="en-US" altLang="zh-CN" sz="1400" dirty="0">
                <a:effectLst>
                  <a:outerShdw blurRad="38100" dist="38100" dir="2700000" algn="tl">
                    <a:srgbClr val="C0C0C0"/>
                  </a:outerShdw>
                </a:effectLst>
                <a:latin typeface="Arial" pitchFamily="34" charset="0"/>
                <a:cs typeface="Arial" pitchFamily="34" charset="0"/>
              </a:rPr>
              <a:t>150 days </a:t>
            </a:r>
          </a:p>
          <a:p>
            <a:pPr>
              <a:lnSpc>
                <a:spcPts val="1000"/>
              </a:lnSpc>
              <a:defRPr/>
            </a:pPr>
            <a:r>
              <a:rPr kumimoji="1" lang="en-US" altLang="zh-CN" sz="1400" dirty="0">
                <a:solidFill>
                  <a:srgbClr val="FF5050"/>
                </a:solidFill>
                <a:effectLst>
                  <a:outerShdw blurRad="38100" dist="38100" dir="2700000" algn="tl">
                    <a:srgbClr val="C0C0C0"/>
                  </a:outerShdw>
                </a:effectLst>
                <a:latin typeface="Arial" pitchFamily="34" charset="0"/>
                <a:cs typeface="Arial" pitchFamily="34" charset="0"/>
              </a:rPr>
              <a:t>※</a:t>
            </a:r>
            <a:r>
              <a:rPr kumimoji="1" lang="en-US" altLang="zh-CN" sz="1400" dirty="0">
                <a:effectLst>
                  <a:outerShdw blurRad="38100" dist="38100" dir="2700000" algn="tl">
                    <a:srgbClr val="C0C0C0"/>
                  </a:outerShdw>
                </a:effectLst>
                <a:latin typeface="Arial" pitchFamily="34" charset="0"/>
                <a:cs typeface="Arial" pitchFamily="34" charset="0"/>
              </a:rPr>
              <a:t> </a:t>
            </a:r>
            <a:r>
              <a:rPr kumimoji="1" lang="zh-CN" altLang="en-US" sz="1400" dirty="0">
                <a:effectLst>
                  <a:outerShdw blurRad="38100" dist="38100" dir="2700000" algn="tl">
                    <a:srgbClr val="C0C0C0"/>
                  </a:outerShdw>
                </a:effectLst>
                <a:latin typeface="Arial" pitchFamily="34" charset="0"/>
                <a:cs typeface="Arial" pitchFamily="34" charset="0"/>
              </a:rPr>
              <a:t>哺乳假 </a:t>
            </a:r>
            <a:r>
              <a:rPr kumimoji="1" lang="en-US" altLang="zh-CN" sz="1400" dirty="0">
                <a:effectLst>
                  <a:outerShdw blurRad="38100" dist="38100" dir="2700000" algn="tl">
                    <a:srgbClr val="C0C0C0"/>
                  </a:outerShdw>
                </a:effectLst>
                <a:latin typeface="Arial" pitchFamily="34" charset="0"/>
                <a:cs typeface="Arial" pitchFamily="34" charset="0"/>
              </a:rPr>
              <a:t>breast-feeding leave</a:t>
            </a:r>
            <a:r>
              <a:rPr kumimoji="1" lang="zh-CN" altLang="en-US" sz="1400" dirty="0">
                <a:effectLst>
                  <a:outerShdw blurRad="38100" dist="38100" dir="2700000" algn="tl">
                    <a:srgbClr val="C0C0C0"/>
                  </a:outerShdw>
                </a:effectLst>
                <a:latin typeface="Arial" pitchFamily="34" charset="0"/>
                <a:cs typeface="Arial" pitchFamily="34" charset="0"/>
              </a:rPr>
              <a:t>：</a:t>
            </a:r>
            <a:r>
              <a:rPr kumimoji="1" lang="en-US" altLang="zh-CN" sz="1400" dirty="0">
                <a:effectLst>
                  <a:outerShdw blurRad="38100" dist="38100" dir="2700000" algn="tl">
                    <a:srgbClr val="C0C0C0"/>
                  </a:outerShdw>
                </a:effectLst>
                <a:latin typeface="Arial" pitchFamily="34" charset="0"/>
                <a:cs typeface="Arial" pitchFamily="34" charset="0"/>
              </a:rPr>
              <a:t>1H per</a:t>
            </a:r>
            <a:r>
              <a:rPr kumimoji="1" lang="zh-CN" altLang="en-US" sz="1400" dirty="0">
                <a:effectLst>
                  <a:outerShdw blurRad="38100" dist="38100" dir="2700000" algn="tl">
                    <a:srgbClr val="C0C0C0"/>
                  </a:outerShdw>
                </a:effectLst>
                <a:latin typeface="Arial" pitchFamily="34" charset="0"/>
                <a:cs typeface="Arial" pitchFamily="34" charset="0"/>
              </a:rPr>
              <a:t> </a:t>
            </a:r>
            <a:r>
              <a:rPr kumimoji="1" lang="en-US" altLang="zh-CN" sz="1400" dirty="0">
                <a:effectLst>
                  <a:outerShdw blurRad="38100" dist="38100" dir="2700000" algn="tl">
                    <a:srgbClr val="C0C0C0"/>
                  </a:outerShdw>
                </a:effectLst>
                <a:latin typeface="Arial" pitchFamily="34" charset="0"/>
                <a:cs typeface="Arial" pitchFamily="34" charset="0"/>
              </a:rPr>
              <a:t>day </a:t>
            </a:r>
            <a:r>
              <a:rPr kumimoji="1" lang="en-US" altLang="zh-CN" sz="1000" dirty="0">
                <a:effectLst>
                  <a:outerShdw blurRad="38100" dist="38100" dir="2700000" algn="tl">
                    <a:srgbClr val="C0C0C0"/>
                  </a:outerShdw>
                </a:effectLst>
                <a:latin typeface="Arial" pitchFamily="34" charset="0"/>
                <a:cs typeface="Arial" pitchFamily="34" charset="0"/>
              </a:rPr>
              <a:t>before baby‘s first birthday </a:t>
            </a:r>
            <a:endParaRPr kumimoji="1" lang="zh-CN" altLang="en-US" sz="1000" dirty="0">
              <a:effectLst>
                <a:outerShdw blurRad="38100" dist="38100" dir="2700000" algn="tl">
                  <a:srgbClr val="C0C0C0"/>
                </a:outerShdw>
              </a:effectLst>
              <a:latin typeface="Arial" pitchFamily="34" charset="0"/>
              <a:cs typeface="Arial" pitchFamily="34" charset="0"/>
            </a:endParaRPr>
          </a:p>
          <a:p>
            <a:pPr>
              <a:lnSpc>
                <a:spcPts val="1000"/>
              </a:lnSpc>
              <a:defRPr/>
            </a:pPr>
            <a:r>
              <a:rPr kumimoji="1" lang="en-US" altLang="zh-CN" sz="1400" dirty="0">
                <a:solidFill>
                  <a:srgbClr val="FF5050"/>
                </a:solidFill>
                <a:effectLst>
                  <a:outerShdw blurRad="38100" dist="38100" dir="2700000" algn="tl">
                    <a:srgbClr val="C0C0C0"/>
                  </a:outerShdw>
                </a:effectLst>
                <a:latin typeface="Arial" pitchFamily="34" charset="0"/>
                <a:cs typeface="Arial" pitchFamily="34" charset="0"/>
              </a:rPr>
              <a:t>※</a:t>
            </a:r>
            <a:r>
              <a:rPr kumimoji="1" lang="en-US" altLang="zh-CN" sz="1400" dirty="0">
                <a:effectLst>
                  <a:outerShdw blurRad="38100" dist="38100" dir="2700000" algn="tl">
                    <a:srgbClr val="C0C0C0"/>
                  </a:outerShdw>
                </a:effectLst>
                <a:latin typeface="Arial" pitchFamily="34" charset="0"/>
                <a:cs typeface="Arial" pitchFamily="34" charset="0"/>
              </a:rPr>
              <a:t>  </a:t>
            </a:r>
            <a:r>
              <a:rPr kumimoji="1" lang="zh-CN" altLang="en-US" sz="1400" dirty="0">
                <a:effectLst>
                  <a:outerShdw blurRad="38100" dist="38100" dir="2700000" algn="tl">
                    <a:srgbClr val="C0C0C0"/>
                  </a:outerShdw>
                </a:effectLst>
                <a:latin typeface="Arial" pitchFamily="34" charset="0"/>
                <a:cs typeface="Arial" pitchFamily="34" charset="0"/>
              </a:rPr>
              <a:t>护理假 </a:t>
            </a:r>
            <a:r>
              <a:rPr kumimoji="1" lang="en-US" altLang="zh-CN" sz="1400" dirty="0">
                <a:effectLst>
                  <a:outerShdw blurRad="38100" dist="38100" dir="2700000" algn="tl">
                    <a:srgbClr val="C0C0C0"/>
                  </a:outerShdw>
                </a:effectLst>
                <a:latin typeface="Arial" pitchFamily="34" charset="0"/>
                <a:cs typeface="Arial" pitchFamily="34" charset="0"/>
              </a:rPr>
              <a:t>nursing leave</a:t>
            </a:r>
            <a:r>
              <a:rPr kumimoji="1" lang="zh-CN" altLang="en-US" sz="1400" dirty="0">
                <a:effectLst>
                  <a:outerShdw blurRad="38100" dist="38100" dir="2700000" algn="tl">
                    <a:srgbClr val="C0C0C0"/>
                  </a:outerShdw>
                </a:effectLst>
                <a:latin typeface="Arial" pitchFamily="34" charset="0"/>
                <a:cs typeface="Arial" pitchFamily="34" charset="0"/>
              </a:rPr>
              <a:t>：</a:t>
            </a:r>
            <a:r>
              <a:rPr kumimoji="1" lang="en-US" altLang="zh-CN" sz="1400" dirty="0">
                <a:effectLst>
                  <a:outerShdw blurRad="38100" dist="38100" dir="2700000" algn="tl">
                    <a:srgbClr val="C0C0C0"/>
                  </a:outerShdw>
                </a:effectLst>
                <a:latin typeface="Arial" pitchFamily="34" charset="0"/>
                <a:cs typeface="Arial" pitchFamily="34" charset="0"/>
              </a:rPr>
              <a:t>7 days </a:t>
            </a:r>
            <a:endParaRPr kumimoji="1" lang="zh-CN" altLang="en-US" sz="1400" dirty="0">
              <a:effectLst>
                <a:outerShdw blurRad="38100" dist="38100" dir="2700000" algn="tl">
                  <a:srgbClr val="C0C0C0"/>
                </a:outerShdw>
              </a:effectLst>
              <a:latin typeface="Arial" pitchFamily="34" charset="0"/>
              <a:cs typeface="Arial" pitchFamily="34" charset="0"/>
            </a:endParaRPr>
          </a:p>
          <a:p>
            <a:pPr>
              <a:lnSpc>
                <a:spcPts val="1000"/>
              </a:lnSpc>
              <a:defRPr/>
            </a:pPr>
            <a:r>
              <a:rPr kumimoji="1" lang="en-US" altLang="zh-CN" sz="1400" dirty="0">
                <a:solidFill>
                  <a:srgbClr val="FF5050"/>
                </a:solidFill>
                <a:effectLst>
                  <a:outerShdw blurRad="38100" dist="38100" dir="2700000" algn="tl">
                    <a:srgbClr val="C0C0C0"/>
                  </a:outerShdw>
                </a:effectLst>
                <a:latin typeface="Arial" pitchFamily="34" charset="0"/>
                <a:cs typeface="Arial" pitchFamily="34" charset="0"/>
              </a:rPr>
              <a:t>※</a:t>
            </a:r>
            <a:r>
              <a:rPr kumimoji="1" lang="en-US" altLang="zh-CN" sz="1400" dirty="0">
                <a:effectLst>
                  <a:outerShdw blurRad="38100" dist="38100" dir="2700000" algn="tl">
                    <a:srgbClr val="C0C0C0"/>
                  </a:outerShdw>
                </a:effectLst>
                <a:latin typeface="Arial" pitchFamily="34" charset="0"/>
                <a:cs typeface="Arial" pitchFamily="34" charset="0"/>
              </a:rPr>
              <a:t> </a:t>
            </a:r>
            <a:r>
              <a:rPr kumimoji="1" lang="zh-CN" altLang="en-US" sz="1400" dirty="0">
                <a:effectLst>
                  <a:outerShdw blurRad="38100" dist="38100" dir="2700000" algn="tl">
                    <a:srgbClr val="C0C0C0"/>
                  </a:outerShdw>
                </a:effectLst>
                <a:latin typeface="Arial" pitchFamily="34" charset="0"/>
                <a:cs typeface="Arial" pitchFamily="34" charset="0"/>
              </a:rPr>
              <a:t>丧假 </a:t>
            </a:r>
            <a:r>
              <a:rPr kumimoji="1" lang="en-US" altLang="zh-CN" sz="1400" dirty="0">
                <a:effectLst>
                  <a:outerShdw blurRad="38100" dist="38100" dir="2700000" algn="tl">
                    <a:srgbClr val="C0C0C0"/>
                  </a:outerShdw>
                </a:effectLst>
                <a:latin typeface="Arial" pitchFamily="34" charset="0"/>
                <a:cs typeface="Arial" pitchFamily="34" charset="0"/>
              </a:rPr>
              <a:t>funeral leave</a:t>
            </a:r>
            <a:r>
              <a:rPr kumimoji="1" lang="zh-CN" altLang="en-US" sz="1400" dirty="0">
                <a:effectLst>
                  <a:outerShdw blurRad="38100" dist="38100" dir="2700000" algn="tl">
                    <a:srgbClr val="C0C0C0"/>
                  </a:outerShdw>
                </a:effectLst>
                <a:latin typeface="Arial" pitchFamily="34" charset="0"/>
                <a:cs typeface="Arial" pitchFamily="34" charset="0"/>
              </a:rPr>
              <a:t>：</a:t>
            </a:r>
            <a:r>
              <a:rPr kumimoji="1" lang="en-US" altLang="zh-CN" sz="1400" dirty="0">
                <a:effectLst>
                  <a:outerShdw blurRad="38100" dist="38100" dir="2700000" algn="tl">
                    <a:srgbClr val="C0C0C0"/>
                  </a:outerShdw>
                </a:effectLst>
                <a:latin typeface="Arial" pitchFamily="34" charset="0"/>
                <a:cs typeface="Arial" pitchFamily="34" charset="0"/>
              </a:rPr>
              <a:t>3 days</a:t>
            </a:r>
          </a:p>
          <a:p>
            <a:pPr>
              <a:lnSpc>
                <a:spcPts val="1000"/>
              </a:lnSpc>
              <a:defRPr/>
            </a:pPr>
            <a:r>
              <a:rPr kumimoji="1" lang="zh-CN" altLang="en-US" sz="1400" dirty="0">
                <a:effectLst>
                  <a:outerShdw blurRad="38100" dist="38100" dir="2700000" algn="tl">
                    <a:srgbClr val="C0C0C0"/>
                  </a:outerShdw>
                </a:effectLst>
                <a:latin typeface="Arial" pitchFamily="34" charset="0"/>
                <a:cs typeface="Arial" pitchFamily="34" charset="0"/>
              </a:rPr>
              <a:t> </a:t>
            </a:r>
            <a:r>
              <a:rPr kumimoji="1" lang="en-US" altLang="zh-CN" sz="1400" dirty="0">
                <a:effectLst>
                  <a:outerShdw blurRad="38100" dist="38100" dir="2700000" algn="tl">
                    <a:srgbClr val="C0C0C0"/>
                  </a:outerShdw>
                </a:effectLst>
                <a:latin typeface="Arial" pitchFamily="34" charset="0"/>
                <a:cs typeface="Arial" pitchFamily="34" charset="0"/>
              </a:rPr>
              <a:t>etc</a:t>
            </a:r>
            <a:endParaRPr kumimoji="1" lang="zh-CN" altLang="en-US" sz="1400" dirty="0">
              <a:effectLst>
                <a:outerShdw blurRad="38100" dist="38100" dir="2700000" algn="tl">
                  <a:srgbClr val="C0C0C0"/>
                </a:outerShdw>
              </a:effectLst>
              <a:latin typeface="Arial" pitchFamily="34" charset="0"/>
              <a:cs typeface="Arial" pitchFamily="34" charset="0"/>
            </a:endParaRPr>
          </a:p>
          <a:p>
            <a:pPr>
              <a:lnSpc>
                <a:spcPts val="1000"/>
              </a:lnSpc>
              <a:defRPr/>
            </a:pPr>
            <a:endParaRPr kumimoji="1" lang="en-US" altLang="zh-CN" sz="1400" dirty="0">
              <a:effectLst>
                <a:outerShdw blurRad="38100" dist="38100" dir="2700000" algn="tl">
                  <a:srgbClr val="C0C0C0"/>
                </a:outerShdw>
              </a:effectLst>
              <a:latin typeface="Arial" charset="0"/>
            </a:endParaRPr>
          </a:p>
        </p:txBody>
      </p:sp>
      <p:sp useBgFill="1">
        <p:nvSpPr>
          <p:cNvPr id="5" name="Rectangle 4"/>
          <p:cNvSpPr>
            <a:spLocks noChangeArrowheads="1"/>
          </p:cNvSpPr>
          <p:nvPr/>
        </p:nvSpPr>
        <p:spPr bwMode="auto">
          <a:xfrm>
            <a:off x="584730" y="5146675"/>
            <a:ext cx="1948525" cy="539750"/>
          </a:xfrm>
          <a:prstGeom prst="rect">
            <a:avLst/>
          </a:prstGeom>
          <a:ln w="9525">
            <a:noFill/>
            <a:miter lim="800000"/>
            <a:headEnd/>
            <a:tailEnd/>
          </a:ln>
        </p:spPr>
        <p:txBody>
          <a:bodyPr lIns="91434" tIns="45717" rIns="91434" bIns="45717"/>
          <a:lstStyle/>
          <a:p>
            <a:pPr algn="ctr">
              <a:lnSpc>
                <a:spcPts val="1000"/>
              </a:lnSpc>
              <a:defRPr/>
            </a:pPr>
            <a:r>
              <a:rPr kumimoji="1" lang="zh-CN" altLang="en-US" sz="1400" dirty="0">
                <a:solidFill>
                  <a:schemeClr val="hlink"/>
                </a:solidFill>
                <a:effectLst>
                  <a:outerShdw blurRad="38100" dist="38100" dir="2700000" algn="tl">
                    <a:srgbClr val="C0C0C0"/>
                  </a:outerShdw>
                </a:effectLst>
                <a:latin typeface="华文中宋" pitchFamily="2" charset="-122"/>
                <a:ea typeface="华文中宋" pitchFamily="2" charset="-122"/>
              </a:rPr>
              <a:t>员工加班费</a:t>
            </a:r>
            <a:endParaRPr kumimoji="1" lang="en-US" altLang="zh-CN" sz="1400" dirty="0">
              <a:solidFill>
                <a:schemeClr val="hlink"/>
              </a:solidFill>
              <a:effectLst>
                <a:outerShdw blurRad="38100" dist="38100" dir="2700000" algn="tl">
                  <a:srgbClr val="C0C0C0"/>
                </a:outerShdw>
              </a:effectLst>
              <a:latin typeface="华文中宋" pitchFamily="2" charset="-122"/>
              <a:ea typeface="华文中宋" pitchFamily="2" charset="-122"/>
            </a:endParaRPr>
          </a:p>
          <a:p>
            <a:pPr algn="ctr">
              <a:lnSpc>
                <a:spcPts val="1000"/>
              </a:lnSpc>
              <a:defRPr/>
            </a:pPr>
            <a:r>
              <a:rPr kumimoji="1" lang="en-US" altLang="zh-CN" sz="1400" dirty="0">
                <a:solidFill>
                  <a:schemeClr val="hlink"/>
                </a:solidFill>
                <a:effectLst>
                  <a:outerShdw blurRad="38100" dist="38100" dir="2700000" algn="tl">
                    <a:srgbClr val="C0C0C0"/>
                  </a:outerShdw>
                </a:effectLst>
                <a:latin typeface="Arial" charset="0"/>
              </a:rPr>
              <a:t> overtime work pay</a:t>
            </a:r>
          </a:p>
        </p:txBody>
      </p:sp>
      <p:sp useBgFill="1">
        <p:nvSpPr>
          <p:cNvPr id="6" name="Rectangle 4"/>
          <p:cNvSpPr>
            <a:spLocks noChangeArrowheads="1"/>
          </p:cNvSpPr>
          <p:nvPr/>
        </p:nvSpPr>
        <p:spPr bwMode="auto">
          <a:xfrm>
            <a:off x="2847977" y="5102225"/>
            <a:ext cx="6631517" cy="1252538"/>
          </a:xfrm>
          <a:prstGeom prst="rect">
            <a:avLst/>
          </a:prstGeom>
          <a:ln w="9525">
            <a:noFill/>
            <a:miter lim="800000"/>
            <a:headEnd/>
            <a:tailEnd/>
          </a:ln>
        </p:spPr>
        <p:txBody>
          <a:bodyPr lIns="91434" tIns="45717" rIns="91434" bIns="45717"/>
          <a:lstStyle/>
          <a:p>
            <a:pPr>
              <a:lnSpc>
                <a:spcPts val="1000"/>
              </a:lnSpc>
              <a:defRPr/>
            </a:pPr>
            <a:r>
              <a:rPr kumimoji="1" lang="zh-CN" altLang="en-US" sz="1400" dirty="0">
                <a:effectLst>
                  <a:outerShdw blurRad="38100" dist="38100" dir="2700000" algn="tl">
                    <a:srgbClr val="C0C0C0"/>
                  </a:outerShdw>
                </a:effectLst>
                <a:latin typeface="华文中宋" pitchFamily="2" charset="-122"/>
                <a:ea typeface="华文中宋" pitchFamily="2" charset="-122"/>
                <a:cs typeface="Arial" pitchFamily="34" charset="0"/>
              </a:rPr>
              <a:t>工作时间 </a:t>
            </a:r>
            <a:r>
              <a:rPr kumimoji="1" lang="en-US" altLang="zh-CN" sz="1400" dirty="0">
                <a:effectLst>
                  <a:outerShdw blurRad="38100" dist="38100" dir="2700000" algn="tl">
                    <a:srgbClr val="C0C0C0"/>
                  </a:outerShdw>
                </a:effectLst>
                <a:latin typeface="Arial" pitchFamily="34" charset="0"/>
                <a:cs typeface="Arial" pitchFamily="34" charset="0"/>
              </a:rPr>
              <a:t>work time: 8H per day</a:t>
            </a:r>
          </a:p>
          <a:p>
            <a:pPr>
              <a:lnSpc>
                <a:spcPts val="1000"/>
              </a:lnSpc>
              <a:defRPr/>
            </a:pPr>
            <a:r>
              <a:rPr kumimoji="1" lang="zh-CN" altLang="en-US" sz="1400" dirty="0">
                <a:effectLst>
                  <a:outerShdw blurRad="38100" dist="38100" dir="2700000" algn="tl">
                    <a:srgbClr val="C0C0C0"/>
                  </a:outerShdw>
                </a:effectLst>
                <a:latin typeface="华文中宋" pitchFamily="2" charset="-122"/>
                <a:ea typeface="华文中宋" pitchFamily="2" charset="-122"/>
                <a:cs typeface="Arial" pitchFamily="34" charset="0"/>
              </a:rPr>
              <a:t>加班规定</a:t>
            </a:r>
            <a:r>
              <a:rPr kumimoji="1" lang="zh-CN" altLang="en-US" sz="1400" dirty="0">
                <a:effectLst>
                  <a:outerShdw blurRad="38100" dist="38100" dir="2700000" algn="tl">
                    <a:srgbClr val="C0C0C0"/>
                  </a:outerShdw>
                </a:effectLst>
                <a:latin typeface="Arial" pitchFamily="34" charset="0"/>
                <a:cs typeface="Arial" pitchFamily="34" charset="0"/>
              </a:rPr>
              <a:t>： </a:t>
            </a:r>
            <a:r>
              <a:rPr kumimoji="1" lang="en-US" altLang="zh-CN" sz="1400" dirty="0">
                <a:effectLst>
                  <a:outerShdw blurRad="38100" dist="38100" dir="2700000" algn="tl">
                    <a:srgbClr val="C0C0C0"/>
                  </a:outerShdw>
                </a:effectLst>
                <a:latin typeface="Arial" pitchFamily="34" charset="0"/>
                <a:cs typeface="Arial" pitchFamily="34" charset="0"/>
              </a:rPr>
              <a:t>Rule for overtime work  </a:t>
            </a:r>
          </a:p>
          <a:p>
            <a:pPr>
              <a:lnSpc>
                <a:spcPts val="1000"/>
              </a:lnSpc>
              <a:buFont typeface="Wingdings" pitchFamily="2" charset="2"/>
              <a:buChar char="l"/>
              <a:defRPr/>
            </a:pPr>
            <a:r>
              <a:rPr kumimoji="1" lang="en-US" altLang="zh-CN" sz="1200" dirty="0">
                <a:effectLst>
                  <a:outerShdw blurRad="38100" dist="38100" dir="2700000" algn="tl">
                    <a:srgbClr val="C0C0C0"/>
                  </a:outerShdw>
                </a:effectLst>
                <a:latin typeface="Arial" pitchFamily="34" charset="0"/>
                <a:cs typeface="Arial" pitchFamily="34" charset="0"/>
              </a:rPr>
              <a:t>     </a:t>
            </a:r>
            <a:r>
              <a:rPr kumimoji="1" lang="zh-CN" altLang="en-US" sz="1200" dirty="0">
                <a:effectLst>
                  <a:outerShdw blurRad="38100" dist="38100" dir="2700000" algn="tl">
                    <a:srgbClr val="C0C0C0"/>
                  </a:outerShdw>
                </a:effectLst>
                <a:latin typeface="华文中宋" pitchFamily="2" charset="-122"/>
                <a:ea typeface="华文中宋" pitchFamily="2" charset="-122"/>
                <a:cs typeface="Arial" pitchFamily="34" charset="0"/>
              </a:rPr>
              <a:t>工作日加班 </a:t>
            </a:r>
            <a:r>
              <a:rPr kumimoji="1" lang="en-US" altLang="zh-CN" sz="1200" dirty="0">
                <a:effectLst>
                  <a:outerShdw blurRad="38100" dist="38100" dir="2700000" algn="tl">
                    <a:srgbClr val="C0C0C0"/>
                  </a:outerShdw>
                </a:effectLst>
                <a:latin typeface="Arial" pitchFamily="34" charset="0"/>
                <a:cs typeface="Arial" pitchFamily="34" charset="0"/>
              </a:rPr>
              <a:t>on work day</a:t>
            </a:r>
            <a:r>
              <a:rPr kumimoji="1" lang="zh-CN" altLang="en-US" sz="1200" dirty="0">
                <a:effectLst>
                  <a:outerShdw blurRad="38100" dist="38100" dir="2700000" algn="tl">
                    <a:srgbClr val="C0C0C0"/>
                  </a:outerShdw>
                </a:effectLst>
                <a:latin typeface="Arial" pitchFamily="34" charset="0"/>
                <a:cs typeface="Arial" pitchFamily="34" charset="0"/>
              </a:rPr>
              <a:t>：</a:t>
            </a:r>
            <a:r>
              <a:rPr kumimoji="1" lang="en-US" altLang="zh-CN" sz="1200" dirty="0">
                <a:effectLst>
                  <a:outerShdw blurRad="38100" dist="38100" dir="2700000" algn="tl">
                    <a:srgbClr val="C0C0C0"/>
                  </a:outerShdw>
                </a:effectLst>
                <a:latin typeface="Arial" pitchFamily="34" charset="0"/>
                <a:cs typeface="Arial" pitchFamily="34" charset="0"/>
              </a:rPr>
              <a:t>3H max. per day   Paid by 150% salary </a:t>
            </a:r>
          </a:p>
          <a:p>
            <a:pPr>
              <a:lnSpc>
                <a:spcPts val="1000"/>
              </a:lnSpc>
              <a:buFont typeface="Wingdings" pitchFamily="2" charset="2"/>
              <a:buChar char="l"/>
              <a:defRPr/>
            </a:pPr>
            <a:r>
              <a:rPr kumimoji="1" lang="en-US" altLang="zh-CN" sz="1200" dirty="0">
                <a:effectLst>
                  <a:outerShdw blurRad="38100" dist="38100" dir="2700000" algn="tl">
                    <a:srgbClr val="C0C0C0"/>
                  </a:outerShdw>
                </a:effectLst>
                <a:latin typeface="Arial" pitchFamily="34" charset="0"/>
                <a:cs typeface="Arial" pitchFamily="34" charset="0"/>
              </a:rPr>
              <a:t>     </a:t>
            </a:r>
            <a:r>
              <a:rPr kumimoji="1" lang="zh-CN" altLang="en-US" sz="1200" dirty="0">
                <a:effectLst>
                  <a:outerShdw blurRad="38100" dist="38100" dir="2700000" algn="tl">
                    <a:srgbClr val="C0C0C0"/>
                  </a:outerShdw>
                </a:effectLst>
                <a:latin typeface="华文中宋" pitchFamily="2" charset="-122"/>
                <a:ea typeface="华文中宋" pitchFamily="2" charset="-122"/>
                <a:cs typeface="Arial" pitchFamily="34" charset="0"/>
              </a:rPr>
              <a:t>周末加班 </a:t>
            </a:r>
            <a:r>
              <a:rPr kumimoji="1" lang="en-US" altLang="zh-CN" sz="1200" dirty="0">
                <a:effectLst>
                  <a:outerShdw blurRad="38100" dist="38100" dir="2700000" algn="tl">
                    <a:srgbClr val="C0C0C0"/>
                  </a:outerShdw>
                </a:effectLst>
                <a:latin typeface="Arial" pitchFamily="34" charset="0"/>
                <a:cs typeface="Arial" pitchFamily="34" charset="0"/>
              </a:rPr>
              <a:t>on weekends</a:t>
            </a:r>
            <a:r>
              <a:rPr kumimoji="1" lang="zh-CN" altLang="en-US" sz="1200" dirty="0">
                <a:effectLst>
                  <a:outerShdw blurRad="38100" dist="38100" dir="2700000" algn="tl">
                    <a:srgbClr val="C0C0C0"/>
                  </a:outerShdw>
                </a:effectLst>
                <a:latin typeface="Arial" pitchFamily="34" charset="0"/>
                <a:cs typeface="Arial" pitchFamily="34" charset="0"/>
              </a:rPr>
              <a:t>：</a:t>
            </a:r>
            <a:r>
              <a:rPr kumimoji="1" lang="en-US" altLang="zh-CN" sz="1200" dirty="0">
                <a:effectLst>
                  <a:outerShdw blurRad="38100" dist="38100" dir="2700000" algn="tl">
                    <a:srgbClr val="C0C0C0"/>
                  </a:outerShdw>
                </a:effectLst>
                <a:latin typeface="Arial" pitchFamily="34" charset="0"/>
                <a:cs typeface="Arial" pitchFamily="34" charset="0"/>
              </a:rPr>
              <a:t>8H max. per day  Paid by 200% salary</a:t>
            </a:r>
          </a:p>
          <a:p>
            <a:pPr>
              <a:lnSpc>
                <a:spcPts val="1000"/>
              </a:lnSpc>
              <a:buFont typeface="Wingdings" pitchFamily="2" charset="2"/>
              <a:buChar char="l"/>
              <a:defRPr/>
            </a:pPr>
            <a:r>
              <a:rPr kumimoji="1" lang="zh-CN" altLang="en-US" sz="1200" dirty="0">
                <a:effectLst>
                  <a:outerShdw blurRad="38100" dist="38100" dir="2700000" algn="tl">
                    <a:srgbClr val="C0C0C0"/>
                  </a:outerShdw>
                </a:effectLst>
                <a:latin typeface="Arial" pitchFamily="34" charset="0"/>
                <a:cs typeface="Arial" pitchFamily="34" charset="0"/>
              </a:rPr>
              <a:t>     </a:t>
            </a:r>
            <a:r>
              <a:rPr kumimoji="1" lang="zh-CN" altLang="en-US" sz="1200" dirty="0">
                <a:effectLst>
                  <a:outerShdw blurRad="38100" dist="38100" dir="2700000" algn="tl">
                    <a:srgbClr val="C0C0C0"/>
                  </a:outerShdw>
                </a:effectLst>
                <a:latin typeface="华文中宋" pitchFamily="2" charset="-122"/>
                <a:ea typeface="华文中宋" pitchFamily="2" charset="-122"/>
                <a:cs typeface="Arial" pitchFamily="34" charset="0"/>
              </a:rPr>
              <a:t>法定假日加班 </a:t>
            </a:r>
            <a:r>
              <a:rPr kumimoji="1" lang="en-US" altLang="zh-CN" sz="1200" dirty="0">
                <a:effectLst>
                  <a:outerShdw blurRad="38100" dist="38100" dir="2700000" algn="tl">
                    <a:srgbClr val="C0C0C0"/>
                  </a:outerShdw>
                </a:effectLst>
                <a:latin typeface="Arial" pitchFamily="34" charset="0"/>
                <a:cs typeface="Arial" pitchFamily="34" charset="0"/>
              </a:rPr>
              <a:t>on public holiday</a:t>
            </a:r>
            <a:r>
              <a:rPr kumimoji="1" lang="zh-CN" altLang="en-US" sz="1200" dirty="0">
                <a:effectLst>
                  <a:outerShdw blurRad="38100" dist="38100" dir="2700000" algn="tl">
                    <a:srgbClr val="C0C0C0"/>
                  </a:outerShdw>
                </a:effectLst>
                <a:latin typeface="Arial" pitchFamily="34" charset="0"/>
                <a:cs typeface="Arial" pitchFamily="34" charset="0"/>
              </a:rPr>
              <a:t>：</a:t>
            </a:r>
            <a:r>
              <a:rPr kumimoji="1" lang="en-US" altLang="zh-CN" sz="1200" dirty="0">
                <a:effectLst>
                  <a:outerShdw blurRad="38100" dist="38100" dir="2700000" algn="tl">
                    <a:srgbClr val="C0C0C0"/>
                  </a:outerShdw>
                </a:effectLst>
                <a:latin typeface="Arial" pitchFamily="34" charset="0"/>
                <a:cs typeface="Arial" pitchFamily="34" charset="0"/>
              </a:rPr>
              <a:t>8H max. per day Paid by 300% salary</a:t>
            </a:r>
          </a:p>
          <a:p>
            <a:pPr>
              <a:lnSpc>
                <a:spcPts val="1000"/>
              </a:lnSpc>
              <a:defRPr/>
            </a:pPr>
            <a:r>
              <a:rPr kumimoji="1" lang="en-US" altLang="zh-CN" sz="1400" dirty="0">
                <a:effectLst>
                  <a:outerShdw blurRad="38100" dist="38100" dir="2700000" algn="tl">
                    <a:srgbClr val="C0C0C0"/>
                  </a:outerShdw>
                </a:effectLst>
                <a:latin typeface="Arial" pitchFamily="34" charset="0"/>
                <a:cs typeface="Arial" pitchFamily="34" charset="0"/>
              </a:rPr>
              <a:t>     36H Max. in one single month         </a:t>
            </a:r>
          </a:p>
          <a:p>
            <a:pPr>
              <a:lnSpc>
                <a:spcPts val="1000"/>
              </a:lnSpc>
              <a:defRPr/>
            </a:pPr>
            <a:r>
              <a:rPr kumimoji="1" lang="zh-CN" altLang="en-US" sz="1400" dirty="0">
                <a:effectLst>
                  <a:outerShdw blurRad="38100" dist="38100" dir="2700000" algn="tl">
                    <a:srgbClr val="C0C0C0"/>
                  </a:outerShdw>
                </a:effectLst>
                <a:latin typeface="Arial" pitchFamily="34" charset="0"/>
                <a:cs typeface="Arial" pitchFamily="34" charset="0"/>
              </a:rPr>
              <a:t>           </a:t>
            </a:r>
          </a:p>
        </p:txBody>
      </p:sp>
      <p:sp>
        <p:nvSpPr>
          <p:cNvPr id="7" name="矩形 6"/>
          <p:cNvSpPr/>
          <p:nvPr/>
        </p:nvSpPr>
        <p:spPr>
          <a:xfrm>
            <a:off x="428231" y="700088"/>
            <a:ext cx="8970433" cy="360362"/>
          </a:xfrm>
          <a:prstGeom prst="rect">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000">
                <a:solidFill>
                  <a:srgbClr val="FFFFFF"/>
                </a:solidFill>
                <a:latin typeface="Arial" charset="0"/>
              </a:rPr>
              <a:t>人力资源 </a:t>
            </a:r>
            <a:r>
              <a:rPr lang="en-US" altLang="zh-CN" sz="2000">
                <a:solidFill>
                  <a:srgbClr val="FFFFFF"/>
                </a:solidFill>
                <a:latin typeface="Arial" charset="0"/>
              </a:rPr>
              <a:t>Human Resource:  additional remarks</a:t>
            </a:r>
          </a:p>
        </p:txBody>
      </p:sp>
      <p:sp>
        <p:nvSpPr>
          <p:cNvPr id="22542" name="Text Box 14"/>
          <p:cNvSpPr txBox="1">
            <a:spLocks noChangeArrowheads="1"/>
          </p:cNvSpPr>
          <p:nvPr/>
        </p:nvSpPr>
        <p:spPr bwMode="auto">
          <a:xfrm>
            <a:off x="7740783" y="2100264"/>
            <a:ext cx="120417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lang="en-US" altLang="zh-CN" sz="900" dirty="0">
                <a:latin typeface="Arial" charset="0"/>
                <a:ea typeface="宋体" charset="-122"/>
              </a:rPr>
              <a:t>Total: </a:t>
            </a:r>
            <a:r>
              <a:rPr lang="en-US" altLang="zh-CN" sz="900" dirty="0" smtClean="0">
                <a:latin typeface="Arial" charset="0"/>
                <a:ea typeface="宋体" charset="-122"/>
              </a:rPr>
              <a:t>277 </a:t>
            </a:r>
            <a:r>
              <a:rPr lang="en-US" altLang="zh-CN" sz="900" dirty="0">
                <a:latin typeface="Arial" charset="0"/>
                <a:ea typeface="宋体" charset="-122"/>
              </a:rPr>
              <a:t>persons</a:t>
            </a:r>
          </a:p>
        </p:txBody>
      </p:sp>
      <p:sp>
        <p:nvSpPr>
          <p:cNvPr id="22544" name="Text Box 13"/>
          <p:cNvSpPr txBox="1">
            <a:spLocks noChangeArrowheads="1"/>
          </p:cNvSpPr>
          <p:nvPr/>
        </p:nvSpPr>
        <p:spPr bwMode="auto">
          <a:xfrm>
            <a:off x="4641721" y="2170118"/>
            <a:ext cx="3353594"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0">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spcBef>
                <a:spcPct val="0"/>
              </a:spcBef>
            </a:pPr>
            <a:r>
              <a:rPr lang="en-US" altLang="ja-JP" sz="1000" b="0" dirty="0">
                <a:latin typeface="ＭＳ Ｐゴシック" charset="-128"/>
              </a:rPr>
              <a:t>YSD</a:t>
            </a:r>
            <a:r>
              <a:rPr lang="zh-CN" altLang="en-US" sz="1000" b="0" dirty="0">
                <a:latin typeface="ＭＳ Ｐゴシック" charset="-128"/>
              </a:rPr>
              <a:t>平均年龄：</a:t>
            </a:r>
            <a:r>
              <a:rPr lang="en-US" altLang="zh-CN" sz="1000" b="0" dirty="0" smtClean="0">
                <a:latin typeface="ＭＳ Ｐゴシック" charset="-128"/>
              </a:rPr>
              <a:t>34</a:t>
            </a:r>
            <a:r>
              <a:rPr lang="zh-CN" altLang="en-US" sz="1000" b="0" dirty="0" smtClean="0">
                <a:latin typeface="ＭＳ Ｐゴシック" charset="-128"/>
              </a:rPr>
              <a:t>岁</a:t>
            </a:r>
            <a:r>
              <a:rPr lang="zh-CN" altLang="en-US" sz="1000" b="0" dirty="0">
                <a:latin typeface="ＭＳ Ｐゴシック" charset="-128"/>
              </a:rPr>
              <a:t>（其他</a:t>
            </a:r>
            <a:r>
              <a:rPr lang="en-US" altLang="zh-CN" sz="1000" b="0" dirty="0">
                <a:latin typeface="ＭＳ Ｐゴシック" charset="-128"/>
              </a:rPr>
              <a:t>TCC</a:t>
            </a:r>
            <a:r>
              <a:rPr lang="zh-CN" altLang="en-US" sz="1000" b="0" dirty="0">
                <a:latin typeface="ＭＳ Ｐゴシック" charset="-128"/>
              </a:rPr>
              <a:t>公司：约</a:t>
            </a:r>
            <a:r>
              <a:rPr lang="en-US" altLang="zh-CN" sz="1000" b="0" dirty="0">
                <a:latin typeface="ＭＳ Ｐゴシック" charset="-128"/>
              </a:rPr>
              <a:t>27</a:t>
            </a:r>
            <a:r>
              <a:rPr lang="zh-CN" altLang="en-US" sz="1000" b="0" dirty="0">
                <a:latin typeface="ＭＳ Ｐゴシック" charset="-128"/>
              </a:rPr>
              <a:t>岁）</a:t>
            </a:r>
            <a:endParaRPr lang="en-US" altLang="ja-JP" sz="1000" b="0" dirty="0">
              <a:latin typeface="ＭＳ Ｐゴシック" charset="-128"/>
            </a:endParaRPr>
          </a:p>
          <a:p>
            <a:pPr eaLnBrk="1" hangingPunct="1">
              <a:spcBef>
                <a:spcPct val="0"/>
              </a:spcBef>
            </a:pPr>
            <a:r>
              <a:rPr lang="ja-JP" altLang="en-US" sz="1000" b="0" dirty="0">
                <a:latin typeface="ＭＳ Ｐゴシック" charset="-128"/>
              </a:rPr>
              <a:t>ＹＳＤ </a:t>
            </a:r>
            <a:r>
              <a:rPr lang="en-US" altLang="ja-JP" sz="1000" b="0" dirty="0">
                <a:latin typeface="ＭＳ Ｐゴシック" charset="-128"/>
              </a:rPr>
              <a:t>Average age</a:t>
            </a:r>
            <a:r>
              <a:rPr lang="ja-JP" altLang="en-US" sz="1000" b="0" dirty="0">
                <a:latin typeface="ＭＳ Ｐゴシック" charset="-128"/>
              </a:rPr>
              <a:t>：</a:t>
            </a:r>
            <a:r>
              <a:rPr lang="en-US" altLang="ja-JP" sz="1000" b="0" dirty="0" smtClean="0">
                <a:latin typeface="ＭＳ Ｐゴシック" charset="-128"/>
              </a:rPr>
              <a:t>34years </a:t>
            </a:r>
            <a:r>
              <a:rPr lang="en-US" altLang="ja-JP" sz="1000" b="0" dirty="0">
                <a:latin typeface="ＭＳ Ｐゴシック" charset="-128"/>
              </a:rPr>
              <a:t>old</a:t>
            </a:r>
          </a:p>
          <a:p>
            <a:pPr eaLnBrk="1" hangingPunct="1">
              <a:spcBef>
                <a:spcPct val="0"/>
              </a:spcBef>
            </a:pPr>
            <a:r>
              <a:rPr lang="ja-JP" altLang="en-US" sz="1000" b="0" dirty="0">
                <a:latin typeface="ＭＳ Ｐゴシック" charset="-128"/>
              </a:rPr>
              <a:t>（</a:t>
            </a:r>
            <a:r>
              <a:rPr lang="en-US" altLang="ja-JP" sz="1000" b="0" dirty="0">
                <a:latin typeface="ＭＳ Ｐゴシック" charset="-128"/>
              </a:rPr>
              <a:t>The others of  </a:t>
            </a:r>
            <a:r>
              <a:rPr lang="ja-JP" altLang="en-US" sz="1000" b="0" dirty="0">
                <a:latin typeface="ＭＳ Ｐゴシック" charset="-128"/>
              </a:rPr>
              <a:t>ＴＣＣ：</a:t>
            </a:r>
            <a:r>
              <a:rPr lang="en-US" altLang="ja-JP" sz="1000" b="0" dirty="0">
                <a:latin typeface="ＭＳ Ｐゴシック" charset="-128"/>
              </a:rPr>
              <a:t>about 27years old</a:t>
            </a:r>
            <a:r>
              <a:rPr lang="ja-JP" altLang="en-US" sz="1000" b="0" dirty="0">
                <a:latin typeface="ＭＳ Ｐゴシック" charset="-128"/>
              </a:rPr>
              <a:t>）</a:t>
            </a:r>
            <a:endParaRPr lang="en-US" altLang="zh-CN" sz="1000" b="0" dirty="0">
              <a:latin typeface="ＭＳ Ｐゴシック" charset="-128"/>
            </a:endParaRPr>
          </a:p>
        </p:txBody>
      </p:sp>
      <p:pic>
        <p:nvPicPr>
          <p:cNvPr id="16" name="図 3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396" y="395291"/>
            <a:ext cx="72403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7045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lgn="r">
              <a:defRPr/>
            </a:pPr>
            <a:r>
              <a:rPr lang="en-US" altLang="zh-CN" dirty="0" smtClean="0">
                <a:solidFill>
                  <a:schemeClr val="bg1">
                    <a:lumMod val="50000"/>
                  </a:schemeClr>
                </a:solidFill>
              </a:rPr>
              <a:t>7</a:t>
            </a:r>
            <a:endParaRPr lang="zh-CN" altLang="en-US" dirty="0">
              <a:solidFill>
                <a:schemeClr val="bg1">
                  <a:lumMod val="50000"/>
                </a:schemeClr>
              </a:solidFill>
            </a:endParaRPr>
          </a:p>
        </p:txBody>
      </p:sp>
      <p:sp>
        <p:nvSpPr>
          <p:cNvPr id="10" name="圆角矩形 9"/>
          <p:cNvSpPr/>
          <p:nvPr/>
        </p:nvSpPr>
        <p:spPr>
          <a:xfrm>
            <a:off x="349468" y="1701550"/>
            <a:ext cx="4290631" cy="1441910"/>
          </a:xfrm>
          <a:prstGeom prst="roundRect">
            <a:avLst/>
          </a:prstGeom>
          <a:solidFill>
            <a:schemeClr val="accent1">
              <a:lumMod val="40000"/>
              <a:lumOff val="60000"/>
            </a:schemeClr>
          </a:solidFill>
          <a:ln w="15875">
            <a:noFill/>
          </a:ln>
          <a:effectLst>
            <a:innerShdw blurRad="254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b"/>
          <a:lstStyle>
            <a:lvl1pPr eaLnBrk="0" hangingPunct="0">
              <a:defRPr sz="1600">
                <a:solidFill>
                  <a:schemeClr val="tx1"/>
                </a:solidFill>
                <a:latin typeface="Calibri" pitchFamily="34" charset="0"/>
                <a:ea typeface="华文中宋" pitchFamily="2" charset="-122"/>
              </a:defRPr>
            </a:lvl1pPr>
            <a:lvl2pPr marL="742950" indent="-285750" eaLnBrk="0" hangingPunct="0">
              <a:defRPr sz="1600">
                <a:solidFill>
                  <a:schemeClr val="tx1"/>
                </a:solidFill>
                <a:latin typeface="Calibri" pitchFamily="34" charset="0"/>
                <a:ea typeface="华文中宋" pitchFamily="2" charset="-122"/>
              </a:defRPr>
            </a:lvl2pPr>
            <a:lvl3pPr marL="1143000" indent="-228600" eaLnBrk="0" hangingPunct="0">
              <a:defRPr sz="1600">
                <a:solidFill>
                  <a:schemeClr val="tx1"/>
                </a:solidFill>
                <a:latin typeface="Calibri" pitchFamily="34" charset="0"/>
                <a:ea typeface="华文中宋" pitchFamily="2" charset="-122"/>
              </a:defRPr>
            </a:lvl3pPr>
            <a:lvl4pPr marL="1600200" indent="-228600" eaLnBrk="0" hangingPunct="0">
              <a:defRPr sz="1600">
                <a:solidFill>
                  <a:schemeClr val="tx1"/>
                </a:solidFill>
                <a:latin typeface="Calibri" pitchFamily="34" charset="0"/>
                <a:ea typeface="华文中宋" pitchFamily="2" charset="-122"/>
              </a:defRPr>
            </a:lvl4pPr>
            <a:lvl5pPr marL="2057400" indent="-228600" eaLnBrk="0" hangingPunct="0">
              <a:defRPr sz="1600">
                <a:solidFill>
                  <a:schemeClr val="tx1"/>
                </a:solidFill>
                <a:latin typeface="Calibri" pitchFamily="34" charset="0"/>
                <a:ea typeface="华文中宋" pitchFamily="2" charset="-122"/>
              </a:defRPr>
            </a:lvl5pPr>
            <a:lvl6pPr marL="2514600" indent="-228600" eaLnBrk="0" fontAlgn="base" hangingPunct="0">
              <a:spcBef>
                <a:spcPct val="0"/>
              </a:spcBef>
              <a:spcAft>
                <a:spcPct val="0"/>
              </a:spcAft>
              <a:defRPr sz="1600">
                <a:solidFill>
                  <a:schemeClr val="tx1"/>
                </a:solidFill>
                <a:latin typeface="Calibri" pitchFamily="34" charset="0"/>
                <a:ea typeface="华文中宋" pitchFamily="2" charset="-122"/>
              </a:defRPr>
            </a:lvl6pPr>
            <a:lvl7pPr marL="2971800" indent="-228600" eaLnBrk="0" fontAlgn="base" hangingPunct="0">
              <a:spcBef>
                <a:spcPct val="0"/>
              </a:spcBef>
              <a:spcAft>
                <a:spcPct val="0"/>
              </a:spcAft>
              <a:defRPr sz="1600">
                <a:solidFill>
                  <a:schemeClr val="tx1"/>
                </a:solidFill>
                <a:latin typeface="Calibri" pitchFamily="34" charset="0"/>
                <a:ea typeface="华文中宋" pitchFamily="2" charset="-122"/>
              </a:defRPr>
            </a:lvl7pPr>
            <a:lvl8pPr marL="3429000" indent="-228600" eaLnBrk="0" fontAlgn="base" hangingPunct="0">
              <a:spcBef>
                <a:spcPct val="0"/>
              </a:spcBef>
              <a:spcAft>
                <a:spcPct val="0"/>
              </a:spcAft>
              <a:defRPr sz="1600">
                <a:solidFill>
                  <a:schemeClr val="tx1"/>
                </a:solidFill>
                <a:latin typeface="Calibri" pitchFamily="34" charset="0"/>
                <a:ea typeface="华文中宋" pitchFamily="2" charset="-122"/>
              </a:defRPr>
            </a:lvl8pPr>
            <a:lvl9pPr marL="3886200" indent="-228600" eaLnBrk="0" fontAlgn="base" hangingPunct="0">
              <a:spcBef>
                <a:spcPct val="0"/>
              </a:spcBef>
              <a:spcAft>
                <a:spcPct val="0"/>
              </a:spcAft>
              <a:defRPr sz="1600">
                <a:solidFill>
                  <a:schemeClr val="tx1"/>
                </a:solidFill>
                <a:latin typeface="Calibri" pitchFamily="34" charset="0"/>
                <a:ea typeface="华文中宋" pitchFamily="2" charset="-122"/>
              </a:defRPr>
            </a:lvl9pPr>
          </a:lstStyle>
          <a:p>
            <a:pPr algn="ctr" eaLnBrk="1" hangingPunct="1">
              <a:defRPr/>
            </a:pPr>
            <a:endParaRPr lang="zh-CN" altLang="en-US" smtClean="0"/>
          </a:p>
        </p:txBody>
      </p:sp>
      <p:sp>
        <p:nvSpPr>
          <p:cNvPr id="6" name="矩形 5"/>
          <p:cNvSpPr/>
          <p:nvPr/>
        </p:nvSpPr>
        <p:spPr>
          <a:xfrm>
            <a:off x="271728" y="728663"/>
            <a:ext cx="8581760" cy="252412"/>
          </a:xfrm>
          <a:prstGeom prst="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7" name="矩形 6"/>
          <p:cNvSpPr/>
          <p:nvPr/>
        </p:nvSpPr>
        <p:spPr>
          <a:xfrm>
            <a:off x="271727" y="908051"/>
            <a:ext cx="8970433" cy="360363"/>
          </a:xfrm>
          <a:prstGeom prst="rect">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000">
                <a:solidFill>
                  <a:srgbClr val="FFFFFF"/>
                </a:solidFill>
                <a:ea typeface="华文中宋" pitchFamily="2" charset="-122"/>
              </a:rPr>
              <a:t>质量方针、环境方针 </a:t>
            </a:r>
            <a:r>
              <a:rPr lang="en-US" altLang="zh-CN" sz="2000">
                <a:solidFill>
                  <a:srgbClr val="FFFFFF"/>
                </a:solidFill>
                <a:ea typeface="华文中宋" pitchFamily="2" charset="-122"/>
              </a:rPr>
              <a:t>QMS/EMS Policy</a:t>
            </a:r>
          </a:p>
        </p:txBody>
      </p:sp>
      <p:sp>
        <p:nvSpPr>
          <p:cNvPr id="2" name="圆角矩形 9"/>
          <p:cNvSpPr/>
          <p:nvPr/>
        </p:nvSpPr>
        <p:spPr>
          <a:xfrm>
            <a:off x="506692" y="1342929"/>
            <a:ext cx="2025766" cy="342925"/>
          </a:xfrm>
          <a:prstGeom prst="roundRect">
            <a:avLst/>
          </a:prstGeom>
          <a:solidFill>
            <a:schemeClr val="accent1">
              <a:lumMod val="40000"/>
              <a:lumOff val="60000"/>
            </a:schemeClr>
          </a:solidFill>
          <a:ln w="15875">
            <a:noFill/>
          </a:ln>
          <a:effectLst>
            <a:innerShdw blurRad="254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b"/>
          <a:lstStyle>
            <a:lvl1pPr eaLnBrk="0" hangingPunct="0">
              <a:defRPr sz="1600">
                <a:solidFill>
                  <a:schemeClr val="tx1"/>
                </a:solidFill>
                <a:latin typeface="Calibri" pitchFamily="34" charset="0"/>
                <a:ea typeface="宋体" charset="-122"/>
              </a:defRPr>
            </a:lvl1pPr>
            <a:lvl2pPr marL="742950" indent="-285750" eaLnBrk="0" hangingPunct="0">
              <a:defRPr sz="1600">
                <a:solidFill>
                  <a:schemeClr val="tx1"/>
                </a:solidFill>
                <a:latin typeface="Calibri" pitchFamily="34" charset="0"/>
                <a:ea typeface="宋体" charset="-122"/>
              </a:defRPr>
            </a:lvl2pPr>
            <a:lvl3pPr marL="1143000" indent="-228600" eaLnBrk="0" hangingPunct="0">
              <a:defRPr sz="1600">
                <a:solidFill>
                  <a:schemeClr val="tx1"/>
                </a:solidFill>
                <a:latin typeface="Calibri" pitchFamily="34" charset="0"/>
                <a:ea typeface="宋体" charset="-122"/>
              </a:defRPr>
            </a:lvl3pPr>
            <a:lvl4pPr marL="1600200" indent="-228600" eaLnBrk="0" hangingPunct="0">
              <a:defRPr sz="1600">
                <a:solidFill>
                  <a:schemeClr val="tx1"/>
                </a:solidFill>
                <a:latin typeface="Calibri" pitchFamily="34" charset="0"/>
                <a:ea typeface="宋体" charset="-122"/>
              </a:defRPr>
            </a:lvl4pPr>
            <a:lvl5pPr marL="2057400" indent="-228600" eaLnBrk="0" hangingPunct="0">
              <a:defRPr sz="1600">
                <a:solidFill>
                  <a:schemeClr val="tx1"/>
                </a:solidFill>
                <a:latin typeface="Calibri" pitchFamily="34" charset="0"/>
                <a:ea typeface="宋体" charset="-122"/>
              </a:defRPr>
            </a:lvl5pPr>
            <a:lvl6pPr marL="2514600" indent="-228600" eaLnBrk="0" fontAlgn="base" hangingPunct="0">
              <a:spcBef>
                <a:spcPct val="0"/>
              </a:spcBef>
              <a:spcAft>
                <a:spcPct val="0"/>
              </a:spcAft>
              <a:defRPr sz="1600">
                <a:solidFill>
                  <a:schemeClr val="tx1"/>
                </a:solidFill>
                <a:latin typeface="Calibri" pitchFamily="34" charset="0"/>
                <a:ea typeface="宋体" charset="-122"/>
              </a:defRPr>
            </a:lvl6pPr>
            <a:lvl7pPr marL="2971800" indent="-228600" eaLnBrk="0" fontAlgn="base" hangingPunct="0">
              <a:spcBef>
                <a:spcPct val="0"/>
              </a:spcBef>
              <a:spcAft>
                <a:spcPct val="0"/>
              </a:spcAft>
              <a:defRPr sz="1600">
                <a:solidFill>
                  <a:schemeClr val="tx1"/>
                </a:solidFill>
                <a:latin typeface="Calibri" pitchFamily="34" charset="0"/>
                <a:ea typeface="宋体" charset="-122"/>
              </a:defRPr>
            </a:lvl7pPr>
            <a:lvl8pPr marL="3429000" indent="-228600" eaLnBrk="0" fontAlgn="base" hangingPunct="0">
              <a:spcBef>
                <a:spcPct val="0"/>
              </a:spcBef>
              <a:spcAft>
                <a:spcPct val="0"/>
              </a:spcAft>
              <a:defRPr sz="1600">
                <a:solidFill>
                  <a:schemeClr val="tx1"/>
                </a:solidFill>
                <a:latin typeface="Calibri" pitchFamily="34" charset="0"/>
                <a:ea typeface="宋体" charset="-122"/>
              </a:defRPr>
            </a:lvl8pPr>
            <a:lvl9pPr marL="3886200" indent="-228600" eaLnBrk="0" fontAlgn="base" hangingPunct="0">
              <a:spcBef>
                <a:spcPct val="0"/>
              </a:spcBef>
              <a:spcAft>
                <a:spcPct val="0"/>
              </a:spcAft>
              <a:defRPr sz="1600">
                <a:solidFill>
                  <a:schemeClr val="tx1"/>
                </a:solidFill>
                <a:latin typeface="Calibri" pitchFamily="34" charset="0"/>
                <a:ea typeface="宋体" charset="-122"/>
              </a:defRPr>
            </a:lvl9pPr>
          </a:lstStyle>
          <a:p>
            <a:pPr algn="ctr" eaLnBrk="1" hangingPunct="1">
              <a:defRPr/>
            </a:pPr>
            <a:r>
              <a:rPr lang="en-US" altLang="zh-CN" sz="2000" smtClean="0">
                <a:ea typeface="华文中宋" pitchFamily="2" charset="-122"/>
              </a:rPr>
              <a:t>Quality </a:t>
            </a:r>
            <a:r>
              <a:rPr lang="zh-CN" altLang="en-US" sz="1200" smtClean="0">
                <a:ea typeface="华文中宋" pitchFamily="2" charset="-122"/>
              </a:rPr>
              <a:t>质量方针</a:t>
            </a:r>
          </a:p>
        </p:txBody>
      </p:sp>
      <p:grpSp>
        <p:nvGrpSpPr>
          <p:cNvPr id="23566" name="圆角矩形 11"/>
          <p:cNvGrpSpPr>
            <a:grpSpLocks/>
          </p:cNvGrpSpPr>
          <p:nvPr/>
        </p:nvGrpSpPr>
        <p:grpSpPr bwMode="auto">
          <a:xfrm>
            <a:off x="350838" y="3317875"/>
            <a:ext cx="2495418" cy="341313"/>
            <a:chOff x="215" y="2081"/>
            <a:chExt cx="622" cy="215"/>
          </a:xfrm>
        </p:grpSpPr>
        <p:pic>
          <p:nvPicPr>
            <p:cNvPr id="23576" name="圆角矩形 1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 y="2081"/>
              <a:ext cx="622"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7" name="Text Box 15"/>
            <p:cNvSpPr txBox="1">
              <a:spLocks noChangeArrowheads="1"/>
            </p:cNvSpPr>
            <p:nvPr/>
          </p:nvSpPr>
          <p:spPr bwMode="auto">
            <a:xfrm>
              <a:off x="224" y="2091"/>
              <a:ext cx="604"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algn="ctr" eaLnBrk="1" hangingPunct="1"/>
              <a:r>
                <a:rPr lang="en-US" altLang="zh-CN" sz="2000">
                  <a:ea typeface="华文中宋" pitchFamily="2" charset="-122"/>
                </a:rPr>
                <a:t>Environment </a:t>
              </a:r>
              <a:r>
                <a:rPr lang="zh-CN" altLang="en-US" sz="1200">
                  <a:ea typeface="华文中宋" pitchFamily="2" charset="-122"/>
                </a:rPr>
                <a:t>环境方针</a:t>
              </a:r>
            </a:p>
          </p:txBody>
        </p:sp>
      </p:grpSp>
      <p:pic>
        <p:nvPicPr>
          <p:cNvPr id="23567"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3068" y="1341438"/>
            <a:ext cx="1953683" cy="230346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3569" name="Text Box 18"/>
          <p:cNvSpPr txBox="1">
            <a:spLocks noChangeArrowheads="1"/>
          </p:cNvSpPr>
          <p:nvPr/>
        </p:nvSpPr>
        <p:spPr bwMode="auto">
          <a:xfrm>
            <a:off x="2564211" y="1341438"/>
            <a:ext cx="2466181"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lang="en-US" altLang="zh-CN" sz="1600">
                <a:ea typeface="华文中宋" pitchFamily="2" charset="-122"/>
              </a:rPr>
              <a:t>QMS Policy</a:t>
            </a:r>
            <a:endParaRPr lang="zh-CN" altLang="en-US" sz="1600">
              <a:ea typeface="华文中宋" pitchFamily="2" charset="-122"/>
            </a:endParaRPr>
          </a:p>
        </p:txBody>
      </p:sp>
      <p:sp>
        <p:nvSpPr>
          <p:cNvPr id="23570" name="Text Box 19"/>
          <p:cNvSpPr txBox="1">
            <a:spLocks noChangeArrowheads="1"/>
          </p:cNvSpPr>
          <p:nvPr/>
        </p:nvSpPr>
        <p:spPr bwMode="auto">
          <a:xfrm>
            <a:off x="2825618" y="3317875"/>
            <a:ext cx="2283883"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lang="en-US" altLang="zh-CN" sz="1600">
                <a:ea typeface="华文中宋" pitchFamily="2" charset="-122"/>
              </a:rPr>
              <a:t>EMS Policy</a:t>
            </a:r>
            <a:endParaRPr lang="zh-CN" altLang="en-US" sz="1600">
              <a:ea typeface="华文中宋" pitchFamily="2" charset="-122"/>
            </a:endParaRPr>
          </a:p>
        </p:txBody>
      </p:sp>
      <p:sp>
        <p:nvSpPr>
          <p:cNvPr id="23571" name="Text Box 20"/>
          <p:cNvSpPr txBox="1">
            <a:spLocks noChangeArrowheads="1"/>
          </p:cNvSpPr>
          <p:nvPr/>
        </p:nvSpPr>
        <p:spPr bwMode="auto">
          <a:xfrm>
            <a:off x="428229" y="3808414"/>
            <a:ext cx="8893042" cy="1490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lnSpc>
                <a:spcPts val="600"/>
              </a:lnSpc>
              <a:buFontTx/>
              <a:buChar char="•"/>
            </a:pPr>
            <a:r>
              <a:rPr lang="en-US" altLang="zh-CN" sz="1400" dirty="0">
                <a:ea typeface="华文中宋" pitchFamily="2" charset="-122"/>
              </a:rPr>
              <a:t> Environmental preservation and harmony with society.</a:t>
            </a:r>
          </a:p>
          <a:p>
            <a:pPr eaLnBrk="1" hangingPunct="1">
              <a:lnSpc>
                <a:spcPts val="600"/>
              </a:lnSpc>
              <a:buFontTx/>
              <a:buChar char="•"/>
            </a:pPr>
            <a:r>
              <a:rPr lang="en-US" altLang="zh-CN" sz="1400" dirty="0">
                <a:ea typeface="华文中宋" pitchFamily="2" charset="-122"/>
              </a:rPr>
              <a:t> Firmly comply with relative environment laws, regulation and other requirements. </a:t>
            </a:r>
          </a:p>
          <a:p>
            <a:pPr eaLnBrk="1" hangingPunct="1">
              <a:lnSpc>
                <a:spcPts val="600"/>
              </a:lnSpc>
              <a:buFontTx/>
              <a:buChar char="•"/>
            </a:pPr>
            <a:r>
              <a:rPr lang="en-US" altLang="zh-CN" sz="1400" dirty="0">
                <a:ea typeface="华文中宋" pitchFamily="2" charset="-122"/>
              </a:rPr>
              <a:t> Avoid or reduce pollution by advanced environmental evaluation in early stage of </a:t>
            </a:r>
          </a:p>
          <a:p>
            <a:pPr eaLnBrk="1" hangingPunct="1">
              <a:lnSpc>
                <a:spcPts val="600"/>
              </a:lnSpc>
            </a:pPr>
            <a:r>
              <a:rPr lang="en-US" altLang="zh-CN" sz="1400" dirty="0">
                <a:ea typeface="华文中宋" pitchFamily="2" charset="-122"/>
              </a:rPr>
              <a:t>   product R&amp;D.</a:t>
            </a:r>
          </a:p>
          <a:p>
            <a:pPr eaLnBrk="1" hangingPunct="1">
              <a:lnSpc>
                <a:spcPts val="600"/>
              </a:lnSpc>
              <a:buFontTx/>
              <a:buChar char="•"/>
            </a:pPr>
            <a:r>
              <a:rPr lang="en-US" altLang="zh-CN" sz="1400" dirty="0">
                <a:ea typeface="华文中宋" pitchFamily="2" charset="-122"/>
              </a:rPr>
              <a:t> Reduce and control efficiently on the pollutant emission to water, air and the earth</a:t>
            </a:r>
          </a:p>
          <a:p>
            <a:pPr eaLnBrk="1" hangingPunct="1">
              <a:lnSpc>
                <a:spcPts val="600"/>
              </a:lnSpc>
            </a:pPr>
            <a:r>
              <a:rPr lang="en-US" altLang="zh-CN" sz="1400" dirty="0">
                <a:ea typeface="华文中宋" pitchFamily="2" charset="-122"/>
              </a:rPr>
              <a:t> </a:t>
            </a:r>
            <a:r>
              <a:rPr lang="en-US" altLang="zh-CN" sz="1400" dirty="0" smtClean="0">
                <a:ea typeface="华文中宋" pitchFamily="2" charset="-122"/>
              </a:rPr>
              <a:t>  Control </a:t>
            </a:r>
            <a:r>
              <a:rPr lang="en-US" altLang="zh-CN" sz="1400" dirty="0">
                <a:ea typeface="华文中宋" pitchFamily="2" charset="-122"/>
              </a:rPr>
              <a:t>on resource/energy consumption  ISO140001</a:t>
            </a:r>
          </a:p>
          <a:p>
            <a:pPr eaLnBrk="1" hangingPunct="1">
              <a:lnSpc>
                <a:spcPts val="600"/>
              </a:lnSpc>
              <a:buFontTx/>
              <a:buChar char="•"/>
            </a:pPr>
            <a:r>
              <a:rPr lang="en-US" altLang="zh-CN" sz="1400" dirty="0">
                <a:ea typeface="华文中宋" pitchFamily="2" charset="-122"/>
              </a:rPr>
              <a:t> Improve environment performance via EMS, environment awareness, efficient </a:t>
            </a:r>
          </a:p>
          <a:p>
            <a:pPr eaLnBrk="1" hangingPunct="1">
              <a:lnSpc>
                <a:spcPts val="600"/>
              </a:lnSpc>
            </a:pPr>
            <a:r>
              <a:rPr lang="en-US" altLang="zh-CN" sz="1400" dirty="0">
                <a:ea typeface="华文中宋" pitchFamily="2" charset="-122"/>
              </a:rPr>
              <a:t>   information communication. </a:t>
            </a:r>
            <a:endParaRPr lang="zh-CN" altLang="en-US" sz="1400" dirty="0">
              <a:ea typeface="华文中宋" pitchFamily="2" charset="-122"/>
            </a:endParaRPr>
          </a:p>
        </p:txBody>
      </p:sp>
      <p:sp>
        <p:nvSpPr>
          <p:cNvPr id="23572" name="Text Box 39"/>
          <p:cNvSpPr txBox="1">
            <a:spLocks noChangeArrowheads="1"/>
          </p:cNvSpPr>
          <p:nvPr/>
        </p:nvSpPr>
        <p:spPr bwMode="auto">
          <a:xfrm>
            <a:off x="428229" y="1804988"/>
            <a:ext cx="4134379"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lnSpc>
                <a:spcPts val="500"/>
              </a:lnSpc>
            </a:pPr>
            <a:r>
              <a:rPr lang="en-US" altLang="zh-CN" sz="1400">
                <a:ea typeface="华文中宋" pitchFamily="2" charset="-122"/>
              </a:rPr>
              <a:t>1. Quality First</a:t>
            </a:r>
          </a:p>
          <a:p>
            <a:pPr eaLnBrk="1" hangingPunct="1">
              <a:lnSpc>
                <a:spcPts val="500"/>
              </a:lnSpc>
            </a:pPr>
            <a:r>
              <a:rPr lang="en-US" altLang="zh-CN" sz="1400">
                <a:ea typeface="华文中宋" pitchFamily="2" charset="-122"/>
              </a:rPr>
              <a:t>2. Quality Control on Source &amp; Flow </a:t>
            </a:r>
          </a:p>
          <a:p>
            <a:pPr eaLnBrk="1" hangingPunct="1">
              <a:lnSpc>
                <a:spcPts val="500"/>
              </a:lnSpc>
            </a:pPr>
            <a:r>
              <a:rPr lang="en-US" altLang="zh-CN" sz="1400">
                <a:ea typeface="华文中宋" pitchFamily="2" charset="-122"/>
              </a:rPr>
              <a:t>3. Total Involvement</a:t>
            </a:r>
            <a:endParaRPr lang="en-US" altLang="zh-CN" sz="1400" u="sng">
              <a:ea typeface="华文中宋" pitchFamily="2" charset="-122"/>
            </a:endParaRPr>
          </a:p>
        </p:txBody>
      </p:sp>
      <p:sp>
        <p:nvSpPr>
          <p:cNvPr id="23574" name="Rectangle 257"/>
          <p:cNvSpPr>
            <a:spLocks noChangeArrowheads="1"/>
          </p:cNvSpPr>
          <p:nvPr/>
        </p:nvSpPr>
        <p:spPr bwMode="auto">
          <a:xfrm>
            <a:off x="436827" y="2205039"/>
            <a:ext cx="404839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nSpc>
                <a:spcPts val="700"/>
              </a:lnSpc>
            </a:pPr>
            <a:r>
              <a:rPr lang="en-US" altLang="zh-CN" sz="1400" dirty="0">
                <a:latin typeface="华文中宋" pitchFamily="2" charset="-122"/>
                <a:ea typeface="华文中宋" pitchFamily="2" charset="-122"/>
              </a:rPr>
              <a:t>•</a:t>
            </a:r>
            <a:r>
              <a:rPr lang="zh-CN" altLang="en-US" sz="1400" dirty="0">
                <a:latin typeface="华文中宋" pitchFamily="2" charset="-122"/>
                <a:ea typeface="华文中宋" pitchFamily="2" charset="-122"/>
              </a:rPr>
              <a:t>贯彻质量第一信念</a:t>
            </a:r>
            <a:endParaRPr lang="en-US" altLang="zh-CN" sz="1400" dirty="0">
              <a:latin typeface="华文中宋" pitchFamily="2" charset="-122"/>
              <a:ea typeface="华文中宋" pitchFamily="2" charset="-122"/>
            </a:endParaRPr>
          </a:p>
          <a:p>
            <a:pPr>
              <a:lnSpc>
                <a:spcPts val="700"/>
              </a:lnSpc>
            </a:pPr>
            <a:r>
              <a:rPr lang="en-US" altLang="zh-CN" sz="1400" dirty="0">
                <a:latin typeface="华文中宋" pitchFamily="2" charset="-122"/>
                <a:ea typeface="华文中宋" pitchFamily="2" charset="-122"/>
              </a:rPr>
              <a:t>•</a:t>
            </a:r>
            <a:r>
              <a:rPr lang="zh-CN" altLang="en-US" sz="1400" dirty="0">
                <a:latin typeface="华文中宋" pitchFamily="2" charset="-122"/>
                <a:ea typeface="华文中宋" pitchFamily="2" charset="-122"/>
              </a:rPr>
              <a:t>执行“源流”阶段的质量保证</a:t>
            </a:r>
            <a:endParaRPr lang="en-US" altLang="zh-CN" sz="1400" dirty="0">
              <a:latin typeface="华文中宋" pitchFamily="2" charset="-122"/>
              <a:ea typeface="华文中宋" pitchFamily="2" charset="-122"/>
            </a:endParaRPr>
          </a:p>
          <a:p>
            <a:pPr>
              <a:lnSpc>
                <a:spcPts val="700"/>
              </a:lnSpc>
            </a:pPr>
            <a:r>
              <a:rPr lang="en-US" altLang="zh-CN" sz="1400" dirty="0">
                <a:latin typeface="华文中宋" pitchFamily="2" charset="-122"/>
                <a:ea typeface="华文中宋" pitchFamily="2" charset="-122"/>
              </a:rPr>
              <a:t>•</a:t>
            </a:r>
            <a:r>
              <a:rPr lang="zh-CN" altLang="en-US" sz="1400" dirty="0">
                <a:latin typeface="华文中宋" pitchFamily="2" charset="-122"/>
                <a:ea typeface="华文中宋" pitchFamily="2" charset="-122"/>
              </a:rPr>
              <a:t>执行全员参与的质量管理</a:t>
            </a:r>
            <a:endParaRPr lang="en-US" altLang="zh-CN" sz="1400" dirty="0">
              <a:latin typeface="华文中宋" pitchFamily="2" charset="-122"/>
              <a:ea typeface="华文中宋" pitchFamily="2" charset="-122"/>
            </a:endParaRPr>
          </a:p>
        </p:txBody>
      </p:sp>
      <p:sp>
        <p:nvSpPr>
          <p:cNvPr id="23575" name="Rectangle 257"/>
          <p:cNvSpPr>
            <a:spLocks noChangeArrowheads="1"/>
          </p:cNvSpPr>
          <p:nvPr/>
        </p:nvSpPr>
        <p:spPr bwMode="auto">
          <a:xfrm>
            <a:off x="507339" y="5273675"/>
            <a:ext cx="3843734"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nSpc>
                <a:spcPts val="600"/>
              </a:lnSpc>
            </a:pPr>
            <a:r>
              <a:rPr lang="en-US" altLang="zh-CN" sz="1200" dirty="0">
                <a:latin typeface="华文中宋" pitchFamily="2" charset="-122"/>
                <a:ea typeface="华文中宋" pitchFamily="2" charset="-122"/>
              </a:rPr>
              <a:t>•</a:t>
            </a:r>
            <a:r>
              <a:rPr lang="zh-CN" altLang="en-US" sz="1200" dirty="0">
                <a:latin typeface="华文中宋" pitchFamily="2" charset="-122"/>
                <a:ea typeface="华文中宋" pitchFamily="2" charset="-122"/>
              </a:rPr>
              <a:t>爱护自然，与社会共存</a:t>
            </a:r>
            <a:endParaRPr lang="en-US" altLang="zh-CN" sz="1200" dirty="0">
              <a:latin typeface="华文中宋" pitchFamily="2" charset="-122"/>
              <a:ea typeface="华文中宋" pitchFamily="2" charset="-122"/>
            </a:endParaRPr>
          </a:p>
          <a:p>
            <a:pPr>
              <a:lnSpc>
                <a:spcPts val="600"/>
              </a:lnSpc>
            </a:pPr>
            <a:r>
              <a:rPr lang="en-US" altLang="zh-CN" sz="1200" dirty="0">
                <a:latin typeface="华文中宋" pitchFamily="2" charset="-122"/>
                <a:ea typeface="华文中宋" pitchFamily="2" charset="-122"/>
              </a:rPr>
              <a:t>•YSD</a:t>
            </a:r>
            <a:r>
              <a:rPr lang="zh-CN" altLang="en-US" sz="1200" dirty="0">
                <a:latin typeface="华文中宋" pitchFamily="2" charset="-122"/>
                <a:ea typeface="华文中宋" pitchFamily="2" charset="-122"/>
              </a:rPr>
              <a:t>严格遵守有关环境法律、法规及其他要求</a:t>
            </a:r>
            <a:endParaRPr lang="en-US" altLang="zh-CN" sz="1200" dirty="0">
              <a:latin typeface="华文中宋" pitchFamily="2" charset="-122"/>
              <a:ea typeface="华文中宋" pitchFamily="2" charset="-122"/>
            </a:endParaRPr>
          </a:p>
          <a:p>
            <a:pPr>
              <a:lnSpc>
                <a:spcPts val="600"/>
              </a:lnSpc>
            </a:pPr>
            <a:r>
              <a:rPr lang="en-US" altLang="zh-CN" sz="1200" dirty="0">
                <a:latin typeface="华文中宋" pitchFamily="2" charset="-122"/>
                <a:ea typeface="华文中宋" pitchFamily="2" charset="-122"/>
              </a:rPr>
              <a:t>•</a:t>
            </a:r>
            <a:r>
              <a:rPr lang="zh-CN" altLang="en-US" sz="1200" dirty="0">
                <a:latin typeface="华文中宋" pitchFamily="2" charset="-122"/>
                <a:ea typeface="华文中宋" pitchFamily="2" charset="-122"/>
              </a:rPr>
              <a:t>在新产品工艺开发与设计时，要事前对环境影响进行评价，努力防止或减少环境污染</a:t>
            </a:r>
            <a:endParaRPr lang="en-US" altLang="zh-CN" sz="1200" dirty="0">
              <a:latin typeface="华文中宋" pitchFamily="2" charset="-122"/>
              <a:ea typeface="华文中宋" pitchFamily="2" charset="-122"/>
            </a:endParaRPr>
          </a:p>
          <a:p>
            <a:pPr>
              <a:lnSpc>
                <a:spcPts val="600"/>
              </a:lnSpc>
            </a:pPr>
            <a:r>
              <a:rPr lang="zh-CN" altLang="zh-CN" sz="1200" dirty="0">
                <a:latin typeface="华文中宋" pitchFamily="2" charset="-122"/>
                <a:ea typeface="华文中宋" pitchFamily="2" charset="-122"/>
              </a:rPr>
              <a:t>•</a:t>
            </a:r>
            <a:r>
              <a:rPr lang="zh-CN" altLang="en-US" sz="1200" dirty="0">
                <a:latin typeface="华文中宋" pitchFamily="2" charset="-122"/>
                <a:ea typeface="华文中宋" pitchFamily="2" charset="-122"/>
              </a:rPr>
              <a:t>有效地 减少和控制对水体、大气和土地等污染物的排放量和资源、能源的使用量</a:t>
            </a:r>
            <a:endParaRPr lang="en-US" altLang="zh-CN" sz="1200" dirty="0">
              <a:latin typeface="华文中宋" pitchFamily="2" charset="-122"/>
              <a:ea typeface="华文中宋" pitchFamily="2" charset="-122"/>
            </a:endParaRPr>
          </a:p>
          <a:p>
            <a:pPr>
              <a:lnSpc>
                <a:spcPts val="600"/>
              </a:lnSpc>
            </a:pPr>
            <a:r>
              <a:rPr lang="zh-CN" altLang="zh-CN" sz="1200" dirty="0">
                <a:latin typeface="华文中宋" pitchFamily="2" charset="-122"/>
                <a:ea typeface="华文中宋" pitchFamily="2" charset="-122"/>
              </a:rPr>
              <a:t>•</a:t>
            </a:r>
            <a:r>
              <a:rPr lang="zh-CN" altLang="en-US" sz="1200" dirty="0">
                <a:latin typeface="华文中宋" pitchFamily="2" charset="-122"/>
                <a:ea typeface="华文中宋" pitchFamily="2" charset="-122"/>
              </a:rPr>
              <a:t>提高全员环境意识，建立有效的环境管理体系，加强内外环境信息沟通，不断提高</a:t>
            </a:r>
            <a:endParaRPr lang="zh-CN" altLang="ja-JP" sz="1200" dirty="0">
              <a:latin typeface="华文中宋" pitchFamily="2" charset="-122"/>
              <a:ea typeface="华文中宋" pitchFamily="2" charset="-122"/>
            </a:endParaRPr>
          </a:p>
          <a:p>
            <a:pPr>
              <a:lnSpc>
                <a:spcPts val="600"/>
              </a:lnSpc>
            </a:pPr>
            <a:r>
              <a:rPr lang="zh-CN" altLang="ja-JP" sz="1200" dirty="0">
                <a:latin typeface="华文中宋" pitchFamily="2" charset="-122"/>
                <a:ea typeface="华文中宋" pitchFamily="2" charset="-122"/>
              </a:rPr>
              <a:t> </a:t>
            </a:r>
            <a:r>
              <a:rPr lang="zh-CN" altLang="en-US" sz="1200" dirty="0">
                <a:latin typeface="华文中宋" pitchFamily="2" charset="-122"/>
                <a:ea typeface="华文中宋" pitchFamily="2" charset="-122"/>
              </a:rPr>
              <a:t>环境绩效</a:t>
            </a:r>
            <a:endParaRPr lang="en-US" altLang="zh-CN" sz="1200" dirty="0">
              <a:latin typeface="华文中宋" pitchFamily="2" charset="-122"/>
              <a:ea typeface="华文中宋" pitchFamily="2" charset="-122"/>
            </a:endParaRPr>
          </a:p>
        </p:txBody>
      </p:sp>
      <p:pic>
        <p:nvPicPr>
          <p:cNvPr id="20" name="図 3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0394" y="395289"/>
            <a:ext cx="72403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7"/>
          <p:cNvSpPr>
            <a:spLocks noChangeArrowheads="1"/>
          </p:cNvSpPr>
          <p:nvPr/>
        </p:nvSpPr>
        <p:spPr bwMode="auto">
          <a:xfrm>
            <a:off x="7465441" y="3660776"/>
            <a:ext cx="124076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r>
              <a:rPr lang="en-US" altLang="zh-CN" sz="1400" dirty="0" smtClean="0">
                <a:latin typeface="华文中宋" pitchFamily="2" charset="-122"/>
                <a:ea typeface="华文中宋" pitchFamily="2" charset="-122"/>
              </a:rPr>
              <a:t>ISO</a:t>
            </a:r>
            <a:r>
              <a:rPr lang="en-US" altLang="zh-CN" sz="1400" b="1" dirty="0" smtClean="0">
                <a:latin typeface="华文中宋" pitchFamily="2" charset="-122"/>
                <a:ea typeface="华文中宋" pitchFamily="2" charset="-122"/>
              </a:rPr>
              <a:t>14001</a:t>
            </a:r>
            <a:endParaRPr lang="en-US" altLang="zh-CN" sz="1400" b="1" dirty="0">
              <a:latin typeface="华文中宋" pitchFamily="2" charset="-122"/>
              <a:ea typeface="华文中宋" pitchFamily="2" charset="-122"/>
            </a:endParaRPr>
          </a:p>
        </p:txBody>
      </p:sp>
      <p:sp>
        <p:nvSpPr>
          <p:cNvPr id="21" name="Rectangle 7"/>
          <p:cNvSpPr>
            <a:spLocks noChangeArrowheads="1"/>
          </p:cNvSpPr>
          <p:nvPr/>
        </p:nvSpPr>
        <p:spPr bwMode="auto">
          <a:xfrm>
            <a:off x="5487785" y="3660776"/>
            <a:ext cx="124076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nchor="ctr"/>
          <a:lstStyle/>
          <a:p>
            <a:r>
              <a:rPr lang="en-US" altLang="zh-CN" sz="1400" dirty="0" smtClean="0">
                <a:latin typeface="华文中宋" pitchFamily="2" charset="-122"/>
                <a:ea typeface="华文中宋" pitchFamily="2" charset="-122"/>
              </a:rPr>
              <a:t>IATF </a:t>
            </a:r>
            <a:r>
              <a:rPr lang="en-US" altLang="zh-CN" sz="1400" b="1" dirty="0" smtClean="0">
                <a:latin typeface="华文中宋" pitchFamily="2" charset="-122"/>
                <a:ea typeface="华文中宋" pitchFamily="2" charset="-122"/>
              </a:rPr>
              <a:t>16949</a:t>
            </a:r>
            <a:endParaRPr lang="en-US" altLang="zh-CN" sz="1400" b="1" dirty="0">
              <a:latin typeface="华文中宋" pitchFamily="2" charset="-122"/>
              <a:ea typeface="华文中宋" pitchFamily="2" charset="-122"/>
            </a:endParaRPr>
          </a:p>
        </p:txBody>
      </p:sp>
      <p:pic>
        <p:nvPicPr>
          <p:cNvPr id="22" name="图片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H="1" flipV="1">
            <a:off x="5109501" y="1361578"/>
            <a:ext cx="1778656" cy="229919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243" t="6569" r="17642" b="9203"/>
          <a:stretch/>
        </p:blipFill>
        <p:spPr bwMode="auto">
          <a:xfrm>
            <a:off x="1566938" y="1273875"/>
            <a:ext cx="7116074" cy="5177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2" name="矩形 5"/>
          <p:cNvSpPr>
            <a:spLocks noChangeArrowheads="1"/>
          </p:cNvSpPr>
          <p:nvPr/>
        </p:nvSpPr>
        <p:spPr bwMode="auto">
          <a:xfrm>
            <a:off x="271730" y="728663"/>
            <a:ext cx="8581760" cy="252412"/>
          </a:xfrm>
          <a:prstGeom prst="rect">
            <a:avLst/>
          </a:prstGeom>
          <a:solidFill>
            <a:srgbClr val="C6D9F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p>
            <a:pPr algn="ctr"/>
            <a:endParaRPr lang="zh-CN" altLang="en-US">
              <a:solidFill>
                <a:srgbClr val="FFFFFF"/>
              </a:solidFill>
              <a:latin typeface="ＭＳ Ｐゴシック" charset="-128"/>
            </a:endParaRPr>
          </a:p>
        </p:txBody>
      </p:sp>
      <p:sp>
        <p:nvSpPr>
          <p:cNvPr id="25603" name="矩形 6"/>
          <p:cNvSpPr>
            <a:spLocks noChangeArrowheads="1"/>
          </p:cNvSpPr>
          <p:nvPr/>
        </p:nvSpPr>
        <p:spPr bwMode="auto">
          <a:xfrm>
            <a:off x="271727" y="908052"/>
            <a:ext cx="8970433" cy="360363"/>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r>
              <a:rPr lang="zh-CN" altLang="en-US" sz="2000" dirty="0" smtClean="0">
                <a:solidFill>
                  <a:srgbClr val="FFFFFF"/>
                </a:solidFill>
                <a:latin typeface="ＭＳ Ｐゴシック" charset="-128"/>
              </a:rPr>
              <a:t>工厂布局</a:t>
            </a:r>
            <a:r>
              <a:rPr lang="ja-JP" altLang="en-US" sz="2000" dirty="0">
                <a:solidFill>
                  <a:srgbClr val="FFFFFF"/>
                </a:solidFill>
                <a:latin typeface="ＭＳ Ｐゴシック" charset="-128"/>
              </a:rPr>
              <a:t>　</a:t>
            </a:r>
            <a:r>
              <a:rPr lang="en-US" altLang="zh-CN" dirty="0">
                <a:solidFill>
                  <a:srgbClr val="FFFFFF"/>
                </a:solidFill>
              </a:rPr>
              <a:t>Workshop Layout</a:t>
            </a:r>
            <a:endParaRPr lang="en-US" altLang="ja-JP" sz="2000" dirty="0">
              <a:solidFill>
                <a:srgbClr val="FFFFFF"/>
              </a:solidFill>
              <a:latin typeface="ＭＳ Ｐゴシック" charset="-128"/>
            </a:endParaRPr>
          </a:p>
        </p:txBody>
      </p:sp>
      <p:pic>
        <p:nvPicPr>
          <p:cNvPr id="25643" name="図 4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396" y="395291"/>
            <a:ext cx="72403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712972" y="908052"/>
            <a:ext cx="3683441" cy="369332"/>
          </a:xfrm>
          <a:prstGeom prst="rect">
            <a:avLst/>
          </a:prstGeom>
          <a:noFill/>
        </p:spPr>
        <p:txBody>
          <a:bodyPr wrap="square" rtlCol="0">
            <a:spAutoFit/>
          </a:bodyPr>
          <a:lstStyle/>
          <a:p>
            <a:r>
              <a:rPr lang="zh-CN" altLang="en-US" dirty="0" smtClean="0">
                <a:latin typeface="华文中宋" pitchFamily="2" charset="-122"/>
                <a:ea typeface="华文中宋" pitchFamily="2" charset="-122"/>
              </a:rPr>
              <a:t>建筑面积</a:t>
            </a:r>
            <a:r>
              <a:rPr lang="en-US" altLang="zh-CN" dirty="0"/>
              <a:t>Building </a:t>
            </a:r>
            <a:r>
              <a:rPr lang="en-US" altLang="zh-CN" dirty="0" smtClean="0"/>
              <a:t>area</a:t>
            </a:r>
            <a:r>
              <a:rPr lang="zh-CN" altLang="en-US" dirty="0" smtClean="0"/>
              <a:t>：</a:t>
            </a:r>
            <a:r>
              <a:rPr lang="en-US" altLang="zh-CN" dirty="0" smtClean="0"/>
              <a:t>2</a:t>
            </a:r>
            <a:r>
              <a:rPr lang="en-US" altLang="ja-JP" dirty="0" smtClean="0"/>
              <a:t>3</a:t>
            </a:r>
            <a:r>
              <a:rPr lang="en-US" altLang="zh-CN" dirty="0" smtClean="0"/>
              <a:t>,000 m2</a:t>
            </a:r>
            <a:endParaRPr lang="zh-CN" altLang="en-US" dirty="0"/>
          </a:p>
        </p:txBody>
      </p:sp>
      <p:sp>
        <p:nvSpPr>
          <p:cNvPr id="83" name="TextBox 4"/>
          <p:cNvSpPr txBox="1">
            <a:spLocks noChangeArrowheads="1"/>
          </p:cNvSpPr>
          <p:nvPr/>
        </p:nvSpPr>
        <p:spPr bwMode="auto">
          <a:xfrm>
            <a:off x="2227034" y="3981134"/>
            <a:ext cx="848836" cy="323165"/>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5345" tIns="0" rIns="3534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spcBef>
                <a:spcPts val="0"/>
              </a:spcBef>
            </a:pPr>
            <a:r>
              <a:rPr lang="en-US" altLang="zh-CN" sz="1100" dirty="0" smtClean="0">
                <a:solidFill>
                  <a:srgbClr val="FF0000"/>
                </a:solidFill>
                <a:latin typeface="ＭＳ Ｐゴシック" pitchFamily="34" charset="-128"/>
                <a:ea typeface="ＭＳ Ｐゴシック" pitchFamily="34" charset="-128"/>
              </a:rPr>
              <a:t>PF</a:t>
            </a:r>
            <a:r>
              <a:rPr lang="zh-CN" altLang="en-US" sz="1100" dirty="0" smtClean="0">
                <a:solidFill>
                  <a:srgbClr val="FF0000"/>
                </a:solidFill>
                <a:latin typeface="ＭＳ Ｐゴシック" pitchFamily="34" charset="-128"/>
                <a:ea typeface="ＭＳ Ｐゴシック" pitchFamily="34" charset="-128"/>
              </a:rPr>
              <a:t>蒸发器</a:t>
            </a:r>
            <a:endParaRPr lang="en-US" altLang="zh-CN" sz="1100" dirty="0" smtClean="0">
              <a:solidFill>
                <a:srgbClr val="FF0000"/>
              </a:solidFill>
              <a:latin typeface="ＭＳ Ｐゴシック" pitchFamily="34" charset="-128"/>
              <a:ea typeface="ＭＳ Ｐゴシック" pitchFamily="34" charset="-128"/>
            </a:endParaRPr>
          </a:p>
          <a:p>
            <a:pPr algn="ctr" eaLnBrk="1" hangingPunct="1">
              <a:spcBef>
                <a:spcPts val="0"/>
              </a:spcBef>
            </a:pPr>
            <a:r>
              <a:rPr lang="en-US" altLang="zh-CN" sz="1000" dirty="0">
                <a:solidFill>
                  <a:srgbClr val="FF0000"/>
                </a:solidFill>
                <a:latin typeface="ＭＳ Ｐゴシック" pitchFamily="34" charset="-128"/>
                <a:ea typeface="ＭＳ Ｐゴシック" pitchFamily="34" charset="-128"/>
              </a:rPr>
              <a:t>PF Evaporator</a:t>
            </a:r>
            <a:endParaRPr lang="zh-CN" altLang="en-US" sz="1000" dirty="0">
              <a:solidFill>
                <a:srgbClr val="FF0000"/>
              </a:solidFill>
              <a:latin typeface="ＭＳ Ｐゴシック" pitchFamily="34" charset="-128"/>
              <a:ea typeface="ＭＳ Ｐゴシック" pitchFamily="34" charset="-128"/>
            </a:endParaRPr>
          </a:p>
        </p:txBody>
      </p:sp>
      <p:sp>
        <p:nvSpPr>
          <p:cNvPr id="84" name="TextBox 5"/>
          <p:cNvSpPr txBox="1">
            <a:spLocks noChangeArrowheads="1"/>
          </p:cNvSpPr>
          <p:nvPr/>
        </p:nvSpPr>
        <p:spPr bwMode="auto">
          <a:xfrm>
            <a:off x="4904992" y="4637342"/>
            <a:ext cx="948646" cy="169277"/>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5345" tIns="0" rIns="3534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l" eaLnBrk="1" hangingPunct="1"/>
            <a:r>
              <a:rPr lang="zh-CN" altLang="en-US" sz="1100" dirty="0" smtClean="0">
                <a:solidFill>
                  <a:srgbClr val="FF0000"/>
                </a:solidFill>
                <a:latin typeface="ＭＳ Ｐゴシック" pitchFamily="34" charset="-128"/>
                <a:ea typeface="ＭＳ Ｐゴシック" pitchFamily="34" charset="-128"/>
              </a:rPr>
              <a:t>建机</a:t>
            </a:r>
            <a:r>
              <a:rPr lang="en-US" altLang="ja-JP" sz="1100" dirty="0" smtClean="0">
                <a:solidFill>
                  <a:srgbClr val="FF0000"/>
                </a:solidFill>
                <a:latin typeface="ＭＳ Ｐゴシック" pitchFamily="34" charset="-128"/>
                <a:ea typeface="ＭＳ Ｐゴシック" pitchFamily="34" charset="-128"/>
              </a:rPr>
              <a:t>HVAC</a:t>
            </a:r>
            <a:endParaRPr lang="en-US" altLang="ja-JP" sz="1100" dirty="0">
              <a:solidFill>
                <a:srgbClr val="FF0000"/>
              </a:solidFill>
              <a:latin typeface="ＭＳ Ｐゴシック" pitchFamily="34" charset="-128"/>
              <a:ea typeface="ＭＳ Ｐゴシック" pitchFamily="34" charset="-128"/>
            </a:endParaRPr>
          </a:p>
        </p:txBody>
      </p:sp>
      <p:sp>
        <p:nvSpPr>
          <p:cNvPr id="85" name="TextBox 6"/>
          <p:cNvSpPr txBox="1">
            <a:spLocks noChangeArrowheads="1"/>
          </p:cNvSpPr>
          <p:nvPr/>
        </p:nvSpPr>
        <p:spPr bwMode="auto">
          <a:xfrm>
            <a:off x="5072083" y="4155562"/>
            <a:ext cx="731428" cy="323165"/>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5345" tIns="0" rIns="3534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spcBef>
                <a:spcPts val="0"/>
              </a:spcBef>
            </a:pPr>
            <a:r>
              <a:rPr lang="en-US" altLang="ja-JP" sz="1100" dirty="0" smtClean="0">
                <a:solidFill>
                  <a:srgbClr val="FF0000"/>
                </a:solidFill>
                <a:latin typeface="ＭＳ Ｐゴシック" pitchFamily="34" charset="-128"/>
                <a:ea typeface="ＭＳ Ｐゴシック" pitchFamily="34" charset="-128"/>
              </a:rPr>
              <a:t>6C</a:t>
            </a:r>
            <a:r>
              <a:rPr lang="zh-CN" altLang="en-US" sz="1100" dirty="0" smtClean="0">
                <a:solidFill>
                  <a:srgbClr val="FF0000"/>
                </a:solidFill>
                <a:latin typeface="ＭＳ Ｐゴシック" pitchFamily="34" charset="-128"/>
                <a:ea typeface="ＭＳ Ｐゴシック" pitchFamily="34" charset="-128"/>
              </a:rPr>
              <a:t>压缩机</a:t>
            </a:r>
            <a:endParaRPr lang="en-US" altLang="zh-CN" sz="1100" dirty="0" smtClean="0">
              <a:solidFill>
                <a:srgbClr val="FF0000"/>
              </a:solidFill>
              <a:latin typeface="ＭＳ Ｐゴシック" pitchFamily="34" charset="-128"/>
              <a:ea typeface="ＭＳ Ｐゴシック" pitchFamily="34" charset="-128"/>
            </a:endParaRPr>
          </a:p>
          <a:p>
            <a:pPr algn="ctr" eaLnBrk="1" hangingPunct="1">
              <a:spcBef>
                <a:spcPts val="0"/>
              </a:spcBef>
            </a:pPr>
            <a:r>
              <a:rPr lang="en-US" altLang="zh-CN" sz="1000" dirty="0" smtClean="0">
                <a:solidFill>
                  <a:srgbClr val="FF0000"/>
                </a:solidFill>
                <a:latin typeface="ＭＳ Ｐゴシック" pitchFamily="34" charset="-128"/>
                <a:ea typeface="ＭＳ Ｐゴシック" pitchFamily="34" charset="-128"/>
              </a:rPr>
              <a:t>6C Comp</a:t>
            </a:r>
            <a:endParaRPr lang="zh-CN" altLang="en-US" sz="1000" dirty="0">
              <a:solidFill>
                <a:srgbClr val="FF0000"/>
              </a:solidFill>
              <a:latin typeface="ＭＳ Ｐゴシック" pitchFamily="34" charset="-128"/>
              <a:ea typeface="ＭＳ Ｐゴシック" pitchFamily="34" charset="-128"/>
            </a:endParaRPr>
          </a:p>
        </p:txBody>
      </p:sp>
      <p:sp>
        <p:nvSpPr>
          <p:cNvPr id="87" name="TextBox 9"/>
          <p:cNvSpPr txBox="1">
            <a:spLocks noChangeArrowheads="1"/>
          </p:cNvSpPr>
          <p:nvPr/>
        </p:nvSpPr>
        <p:spPr bwMode="auto">
          <a:xfrm>
            <a:off x="2406474" y="3048637"/>
            <a:ext cx="646858" cy="323165"/>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5345" tIns="0" rIns="3534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spcBef>
                <a:spcPts val="0"/>
              </a:spcBef>
            </a:pPr>
            <a:r>
              <a:rPr lang="zh-CN" altLang="en-US" sz="1100" dirty="0" smtClean="0">
                <a:solidFill>
                  <a:srgbClr val="FF0000"/>
                </a:solidFill>
                <a:latin typeface="ＭＳ Ｐゴシック" pitchFamily="34" charset="-128"/>
                <a:ea typeface="ＭＳ Ｐゴシック" pitchFamily="34" charset="-128"/>
              </a:rPr>
              <a:t>冷凝器</a:t>
            </a:r>
            <a:endParaRPr lang="en-US" altLang="zh-CN" sz="1100" dirty="0" smtClean="0">
              <a:solidFill>
                <a:srgbClr val="FF0000"/>
              </a:solidFill>
              <a:latin typeface="ＭＳ Ｐゴシック" pitchFamily="34" charset="-128"/>
              <a:ea typeface="ＭＳ Ｐゴシック" pitchFamily="34" charset="-128"/>
            </a:endParaRPr>
          </a:p>
          <a:p>
            <a:pPr algn="ctr" eaLnBrk="1" hangingPunct="1">
              <a:spcBef>
                <a:spcPts val="0"/>
              </a:spcBef>
            </a:pPr>
            <a:r>
              <a:rPr lang="en-US" altLang="zh-CN" sz="1000" dirty="0">
                <a:solidFill>
                  <a:srgbClr val="FF0000"/>
                </a:solidFill>
                <a:latin typeface="ＭＳ Ｐゴシック" pitchFamily="34" charset="-128"/>
                <a:ea typeface="ＭＳ Ｐゴシック" pitchFamily="34" charset="-128"/>
              </a:rPr>
              <a:t>Condenser</a:t>
            </a:r>
            <a:endParaRPr lang="zh-CN" altLang="en-US" sz="1000" dirty="0">
              <a:solidFill>
                <a:srgbClr val="FF0000"/>
              </a:solidFill>
              <a:latin typeface="ＭＳ Ｐゴシック" pitchFamily="34" charset="-128"/>
              <a:ea typeface="ＭＳ Ｐゴシック" pitchFamily="34" charset="-128"/>
            </a:endParaRPr>
          </a:p>
        </p:txBody>
      </p:sp>
      <p:sp>
        <p:nvSpPr>
          <p:cNvPr id="89" name="TextBox 11"/>
          <p:cNvSpPr txBox="1">
            <a:spLocks noChangeArrowheads="1"/>
          </p:cNvSpPr>
          <p:nvPr/>
        </p:nvSpPr>
        <p:spPr bwMode="auto">
          <a:xfrm>
            <a:off x="4576621" y="2921664"/>
            <a:ext cx="1264015" cy="323165"/>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5345" tIns="0" rIns="3534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spcBef>
                <a:spcPts val="0"/>
              </a:spcBef>
            </a:pPr>
            <a:r>
              <a:rPr lang="zh-CN" altLang="en-US" sz="1100" dirty="0" smtClean="0">
                <a:solidFill>
                  <a:srgbClr val="FF0000"/>
                </a:solidFill>
                <a:latin typeface="ＭＳ Ｐゴシック" pitchFamily="34" charset="-128"/>
                <a:ea typeface="ＭＳ Ｐゴシック" pitchFamily="34" charset="-128"/>
              </a:rPr>
              <a:t>发电机用水箱</a:t>
            </a:r>
            <a:endParaRPr lang="en-US" altLang="zh-CN" sz="1100" dirty="0" smtClean="0">
              <a:solidFill>
                <a:srgbClr val="FF0000"/>
              </a:solidFill>
              <a:latin typeface="ＭＳ Ｐゴシック" pitchFamily="34" charset="-128"/>
              <a:ea typeface="ＭＳ Ｐゴシック" pitchFamily="34" charset="-128"/>
            </a:endParaRPr>
          </a:p>
          <a:p>
            <a:pPr algn="ctr" eaLnBrk="1" hangingPunct="1">
              <a:spcBef>
                <a:spcPts val="0"/>
              </a:spcBef>
            </a:pPr>
            <a:r>
              <a:rPr lang="en-US" altLang="zh-CN" sz="1000" dirty="0">
                <a:solidFill>
                  <a:srgbClr val="FF0000"/>
                </a:solidFill>
                <a:latin typeface="ＭＳ Ｐゴシック" pitchFamily="34" charset="-128"/>
                <a:ea typeface="ＭＳ Ｐゴシック" pitchFamily="34" charset="-128"/>
              </a:rPr>
              <a:t>Radiator for generator</a:t>
            </a:r>
            <a:endParaRPr lang="zh-CN" altLang="en-US" sz="1000" dirty="0">
              <a:solidFill>
                <a:srgbClr val="FF0000"/>
              </a:solidFill>
              <a:latin typeface="ＭＳ Ｐゴシック" pitchFamily="34" charset="-128"/>
              <a:ea typeface="ＭＳ Ｐゴシック" pitchFamily="34" charset="-128"/>
            </a:endParaRPr>
          </a:p>
        </p:txBody>
      </p:sp>
      <p:sp>
        <p:nvSpPr>
          <p:cNvPr id="90" name="TextBox 13"/>
          <p:cNvSpPr txBox="1">
            <a:spLocks noChangeArrowheads="1"/>
          </p:cNvSpPr>
          <p:nvPr/>
        </p:nvSpPr>
        <p:spPr bwMode="auto">
          <a:xfrm>
            <a:off x="2359689" y="3447074"/>
            <a:ext cx="811968" cy="323165"/>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5345" tIns="0" rIns="3534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spcBef>
                <a:spcPts val="0"/>
              </a:spcBef>
            </a:pPr>
            <a:r>
              <a:rPr lang="zh-CN" altLang="en-US" sz="1100" dirty="0" smtClean="0">
                <a:solidFill>
                  <a:srgbClr val="FF0000"/>
                </a:solidFill>
                <a:latin typeface="ＭＳ Ｐゴシック" pitchFamily="34" charset="-128"/>
                <a:ea typeface="ＭＳ Ｐゴシック" pitchFamily="34" charset="-128"/>
              </a:rPr>
              <a:t>水箱</a:t>
            </a:r>
            <a:r>
              <a:rPr lang="en-US" altLang="ja-JP" sz="1100" dirty="0" smtClean="0">
                <a:solidFill>
                  <a:srgbClr val="FF0000"/>
                </a:solidFill>
                <a:latin typeface="ＭＳ Ｐゴシック" pitchFamily="34" charset="-128"/>
                <a:ea typeface="ＭＳ Ｐゴシック" pitchFamily="34" charset="-128"/>
              </a:rPr>
              <a:t>CAC</a:t>
            </a:r>
          </a:p>
          <a:p>
            <a:pPr algn="ctr" eaLnBrk="1" hangingPunct="1">
              <a:spcBef>
                <a:spcPts val="0"/>
              </a:spcBef>
            </a:pPr>
            <a:r>
              <a:rPr lang="en-US" altLang="zh-CN" sz="1000" dirty="0" smtClean="0">
                <a:solidFill>
                  <a:srgbClr val="FF0000"/>
                </a:solidFill>
                <a:latin typeface="ＭＳ Ｐゴシック" pitchFamily="34" charset="-128"/>
                <a:ea typeface="ＭＳ Ｐゴシック" pitchFamily="34" charset="-128"/>
              </a:rPr>
              <a:t>Radiator CAC</a:t>
            </a:r>
            <a:endParaRPr lang="zh-CN" altLang="en-US" sz="1000" dirty="0">
              <a:solidFill>
                <a:srgbClr val="FF0000"/>
              </a:solidFill>
              <a:latin typeface="ＭＳ Ｐゴシック" pitchFamily="34" charset="-128"/>
              <a:ea typeface="ＭＳ Ｐゴシック" pitchFamily="34" charset="-128"/>
            </a:endParaRPr>
          </a:p>
        </p:txBody>
      </p:sp>
      <p:sp>
        <p:nvSpPr>
          <p:cNvPr id="91" name="TextBox 14"/>
          <p:cNvSpPr txBox="1">
            <a:spLocks noChangeArrowheads="1"/>
          </p:cNvSpPr>
          <p:nvPr/>
        </p:nvSpPr>
        <p:spPr bwMode="auto">
          <a:xfrm>
            <a:off x="3987060" y="3934661"/>
            <a:ext cx="496176" cy="323165"/>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5345" tIns="0" rIns="3534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spcBef>
                <a:spcPts val="0"/>
              </a:spcBef>
            </a:pPr>
            <a:r>
              <a:rPr lang="zh-CN" altLang="en-US" sz="1100" dirty="0" smtClean="0">
                <a:solidFill>
                  <a:srgbClr val="FF0000"/>
                </a:solidFill>
                <a:latin typeface="ＭＳ Ｐゴシック" pitchFamily="34" charset="-128"/>
                <a:ea typeface="ＭＳ Ｐゴシック" pitchFamily="34" charset="-128"/>
              </a:rPr>
              <a:t>考斯特</a:t>
            </a:r>
            <a:endParaRPr lang="en-US" altLang="zh-CN" sz="1100" dirty="0" smtClean="0">
              <a:solidFill>
                <a:srgbClr val="FF0000"/>
              </a:solidFill>
              <a:latin typeface="ＭＳ Ｐゴシック" pitchFamily="34" charset="-128"/>
              <a:ea typeface="ＭＳ Ｐゴシック" pitchFamily="34" charset="-128"/>
            </a:endParaRPr>
          </a:p>
          <a:p>
            <a:pPr algn="ctr" eaLnBrk="1" hangingPunct="1">
              <a:spcBef>
                <a:spcPts val="0"/>
              </a:spcBef>
            </a:pPr>
            <a:r>
              <a:rPr lang="en-US" altLang="zh-CN" sz="1000" dirty="0">
                <a:solidFill>
                  <a:srgbClr val="FF0000"/>
                </a:solidFill>
                <a:latin typeface="ＭＳ Ｐゴシック" pitchFamily="34" charset="-128"/>
                <a:ea typeface="ＭＳ Ｐゴシック" pitchFamily="34" charset="-128"/>
              </a:rPr>
              <a:t>Coaster</a:t>
            </a:r>
            <a:endParaRPr lang="zh-CN" altLang="en-US" sz="1000" dirty="0">
              <a:solidFill>
                <a:srgbClr val="FF0000"/>
              </a:solidFill>
              <a:latin typeface="ＭＳ Ｐゴシック" pitchFamily="34" charset="-128"/>
              <a:ea typeface="ＭＳ Ｐゴシック" pitchFamily="34" charset="-128"/>
            </a:endParaRPr>
          </a:p>
        </p:txBody>
      </p:sp>
      <p:sp>
        <p:nvSpPr>
          <p:cNvPr id="92" name="TextBox 15"/>
          <p:cNvSpPr txBox="1">
            <a:spLocks noChangeArrowheads="1"/>
          </p:cNvSpPr>
          <p:nvPr/>
        </p:nvSpPr>
        <p:spPr bwMode="auto">
          <a:xfrm>
            <a:off x="3750019" y="4311715"/>
            <a:ext cx="815508" cy="315471"/>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5345" tIns="0" rIns="3534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spcBef>
                <a:spcPts val="0"/>
              </a:spcBef>
            </a:pPr>
            <a:r>
              <a:rPr lang="ja-JP" altLang="en-US" sz="1050" dirty="0" smtClean="0">
                <a:solidFill>
                  <a:srgbClr val="FF0000"/>
                </a:solidFill>
                <a:latin typeface="ＭＳ Ｐゴシック" pitchFamily="34" charset="-128"/>
                <a:ea typeface="ＭＳ Ｐゴシック" pitchFamily="34" charset="-128"/>
              </a:rPr>
              <a:t>金具</a:t>
            </a:r>
            <a:endParaRPr lang="en-US" altLang="ja-JP" sz="1050" dirty="0" smtClean="0">
              <a:solidFill>
                <a:srgbClr val="FF0000"/>
              </a:solidFill>
              <a:latin typeface="ＭＳ Ｐゴシック" pitchFamily="34" charset="-128"/>
              <a:ea typeface="ＭＳ Ｐゴシック" pitchFamily="34" charset="-128"/>
            </a:endParaRPr>
          </a:p>
          <a:p>
            <a:pPr algn="ctr" eaLnBrk="1" hangingPunct="1">
              <a:spcBef>
                <a:spcPts val="0"/>
              </a:spcBef>
            </a:pPr>
            <a:r>
              <a:rPr lang="en-US" altLang="zh-CN" sz="1000" dirty="0">
                <a:solidFill>
                  <a:srgbClr val="FF0000"/>
                </a:solidFill>
                <a:latin typeface="ＭＳ Ｐゴシック" pitchFamily="34" charset="-128"/>
                <a:ea typeface="ＭＳ Ｐゴシック" pitchFamily="34" charset="-128"/>
              </a:rPr>
              <a:t>armour clamp</a:t>
            </a:r>
            <a:endParaRPr lang="zh-CN" altLang="en-US" sz="1000" dirty="0">
              <a:solidFill>
                <a:srgbClr val="FF0000"/>
              </a:solidFill>
              <a:latin typeface="ＭＳ Ｐゴシック" pitchFamily="34" charset="-128"/>
              <a:ea typeface="ＭＳ Ｐゴシック" pitchFamily="34" charset="-128"/>
            </a:endParaRPr>
          </a:p>
        </p:txBody>
      </p:sp>
      <p:sp>
        <p:nvSpPr>
          <p:cNvPr id="93" name="TextBox 16"/>
          <p:cNvSpPr txBox="1">
            <a:spLocks noChangeArrowheads="1"/>
          </p:cNvSpPr>
          <p:nvPr/>
        </p:nvSpPr>
        <p:spPr bwMode="auto">
          <a:xfrm>
            <a:off x="3330902" y="3927047"/>
            <a:ext cx="494573" cy="323165"/>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5345" tIns="0" rIns="3534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spcBef>
                <a:spcPts val="0"/>
              </a:spcBef>
            </a:pPr>
            <a:r>
              <a:rPr lang="zh-CN" altLang="en-US" sz="1100" dirty="0" smtClean="0">
                <a:solidFill>
                  <a:srgbClr val="FF0000"/>
                </a:solidFill>
                <a:latin typeface="ＭＳ Ｐゴシック" pitchFamily="34" charset="-128"/>
                <a:ea typeface="ＭＳ Ｐゴシック" pitchFamily="34" charset="-128"/>
              </a:rPr>
              <a:t>冷冻机</a:t>
            </a:r>
            <a:endParaRPr lang="en-US" altLang="zh-CN" sz="1100" dirty="0" smtClean="0">
              <a:solidFill>
                <a:srgbClr val="FF0000"/>
              </a:solidFill>
              <a:latin typeface="ＭＳ Ｐゴシック" pitchFamily="34" charset="-128"/>
              <a:ea typeface="ＭＳ Ｐゴシック" pitchFamily="34" charset="-128"/>
            </a:endParaRPr>
          </a:p>
          <a:p>
            <a:pPr algn="ctr" eaLnBrk="1" hangingPunct="1">
              <a:spcBef>
                <a:spcPts val="0"/>
              </a:spcBef>
            </a:pPr>
            <a:r>
              <a:rPr lang="en-US" altLang="zh-CN" sz="1000" dirty="0" smtClean="0">
                <a:solidFill>
                  <a:srgbClr val="FF0000"/>
                </a:solidFill>
                <a:latin typeface="ＭＳ Ｐゴシック" pitchFamily="34" charset="-128"/>
                <a:ea typeface="ＭＳ Ｐゴシック" pitchFamily="34" charset="-128"/>
              </a:rPr>
              <a:t>Freezer</a:t>
            </a:r>
            <a:endParaRPr lang="en-US" altLang="zh-CN" sz="1000" dirty="0">
              <a:solidFill>
                <a:srgbClr val="FF0000"/>
              </a:solidFill>
              <a:latin typeface="ＭＳ Ｐゴシック" pitchFamily="34" charset="-128"/>
              <a:ea typeface="ＭＳ Ｐゴシック" pitchFamily="34" charset="-128"/>
            </a:endParaRPr>
          </a:p>
        </p:txBody>
      </p:sp>
      <p:sp>
        <p:nvSpPr>
          <p:cNvPr id="94" name="TextBox 17"/>
          <p:cNvSpPr txBox="1">
            <a:spLocks noChangeArrowheads="1"/>
          </p:cNvSpPr>
          <p:nvPr/>
        </p:nvSpPr>
        <p:spPr bwMode="auto">
          <a:xfrm>
            <a:off x="2006443" y="4677228"/>
            <a:ext cx="842425" cy="169277"/>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5345" tIns="0" rIns="3534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1100" b="0" dirty="0" smtClean="0">
                <a:solidFill>
                  <a:srgbClr val="FF0000"/>
                </a:solidFill>
                <a:latin typeface="Calibri" panose="020F0502020204030204" pitchFamily="34" charset="0"/>
                <a:ea typeface="华文中宋" pitchFamily="2" charset="-122"/>
                <a:cs typeface="Calibri" panose="020F0502020204030204" pitchFamily="34" charset="0"/>
              </a:rPr>
              <a:t>Case Forming</a:t>
            </a:r>
            <a:endParaRPr lang="zh-CN" altLang="en-US" sz="1100" b="0" dirty="0">
              <a:solidFill>
                <a:srgbClr val="FF0000"/>
              </a:solidFill>
              <a:latin typeface="Calibri" panose="020F0502020204030204" pitchFamily="34" charset="0"/>
              <a:ea typeface="华文中宋" pitchFamily="2" charset="-122"/>
              <a:cs typeface="Calibri" panose="020F0502020204030204" pitchFamily="34" charset="0"/>
            </a:endParaRPr>
          </a:p>
        </p:txBody>
      </p:sp>
      <p:sp>
        <p:nvSpPr>
          <p:cNvPr id="95" name="TextBox 21"/>
          <p:cNvSpPr txBox="1">
            <a:spLocks noChangeArrowheads="1"/>
          </p:cNvSpPr>
          <p:nvPr/>
        </p:nvSpPr>
        <p:spPr bwMode="auto">
          <a:xfrm>
            <a:off x="3309794" y="1547292"/>
            <a:ext cx="880897" cy="18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5345" tIns="0" rIns="3534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l" eaLnBrk="1" hangingPunct="1"/>
            <a:r>
              <a:rPr lang="en-US" altLang="zh-CN" sz="1178" b="1" dirty="0">
                <a:solidFill>
                  <a:srgbClr val="000000"/>
                </a:solidFill>
                <a:latin typeface="ＭＳ Ｐゴシック" pitchFamily="34" charset="-128"/>
                <a:ea typeface="ＭＳ Ｐゴシック" pitchFamily="34" charset="-128"/>
              </a:rPr>
              <a:t>CIMC</a:t>
            </a:r>
            <a:r>
              <a:rPr lang="zh-CN" altLang="en-US" sz="1178" b="1" dirty="0">
                <a:solidFill>
                  <a:srgbClr val="000000"/>
                </a:solidFill>
                <a:latin typeface="ＭＳ Ｐゴシック" pitchFamily="34" charset="-128"/>
                <a:ea typeface="ＭＳ Ｐゴシック" pitchFamily="34" charset="-128"/>
              </a:rPr>
              <a:t>部品区</a:t>
            </a:r>
          </a:p>
        </p:txBody>
      </p:sp>
      <p:sp>
        <p:nvSpPr>
          <p:cNvPr id="96" name="TextBox 32"/>
          <p:cNvSpPr txBox="1">
            <a:spLocks noChangeArrowheads="1"/>
          </p:cNvSpPr>
          <p:nvPr/>
        </p:nvSpPr>
        <p:spPr bwMode="auto">
          <a:xfrm>
            <a:off x="2168171" y="2305509"/>
            <a:ext cx="1044404" cy="323165"/>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5345" tIns="0" rIns="3534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spcBef>
                <a:spcPts val="0"/>
              </a:spcBef>
            </a:pPr>
            <a:r>
              <a:rPr lang="zh-CN" altLang="en-US" sz="1100" dirty="0" smtClean="0">
                <a:solidFill>
                  <a:srgbClr val="FF0000"/>
                </a:solidFill>
                <a:latin typeface="ＭＳ Ｐゴシック" pitchFamily="34" charset="-128"/>
                <a:ea typeface="ＭＳ Ｐゴシック" pitchFamily="34" charset="-128"/>
              </a:rPr>
              <a:t>集装箱冷冻机</a:t>
            </a:r>
            <a:endParaRPr lang="en-US" altLang="zh-CN" sz="1100" dirty="0" smtClean="0">
              <a:solidFill>
                <a:srgbClr val="FF0000"/>
              </a:solidFill>
              <a:latin typeface="ＭＳ Ｐゴシック" pitchFamily="34" charset="-128"/>
              <a:ea typeface="ＭＳ Ｐゴシック" pitchFamily="34" charset="-128"/>
            </a:endParaRPr>
          </a:p>
          <a:p>
            <a:pPr algn="ctr" eaLnBrk="1" hangingPunct="1">
              <a:spcBef>
                <a:spcPts val="0"/>
              </a:spcBef>
            </a:pPr>
            <a:r>
              <a:rPr lang="en-US" altLang="zh-CN" sz="1000" dirty="0">
                <a:solidFill>
                  <a:srgbClr val="FF0000"/>
                </a:solidFill>
                <a:latin typeface="ＭＳ Ｐゴシック" pitchFamily="34" charset="-128"/>
                <a:ea typeface="ＭＳ Ｐゴシック" pitchFamily="34" charset="-128"/>
              </a:rPr>
              <a:t>Container Freezer</a:t>
            </a:r>
          </a:p>
        </p:txBody>
      </p:sp>
      <p:sp>
        <p:nvSpPr>
          <p:cNvPr id="97" name="TextBox 33"/>
          <p:cNvSpPr txBox="1">
            <a:spLocks noChangeArrowheads="1"/>
          </p:cNvSpPr>
          <p:nvPr/>
        </p:nvSpPr>
        <p:spPr bwMode="auto">
          <a:xfrm>
            <a:off x="4073084" y="2277940"/>
            <a:ext cx="948223" cy="323165"/>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5345" tIns="0" rIns="3534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spcBef>
                <a:spcPts val="0"/>
              </a:spcBef>
            </a:pPr>
            <a:r>
              <a:rPr lang="en-US" altLang="zh-CN" sz="1100" dirty="0" smtClean="0">
                <a:solidFill>
                  <a:srgbClr val="FF0000"/>
                </a:solidFill>
                <a:latin typeface="ＭＳ Ｐゴシック" pitchFamily="34" charset="-128"/>
                <a:ea typeface="ＭＳ Ｐゴシック" pitchFamily="34" charset="-128"/>
              </a:rPr>
              <a:t>SP</a:t>
            </a:r>
            <a:r>
              <a:rPr lang="ja-JP" altLang="en-US" sz="1100" dirty="0" smtClean="0">
                <a:solidFill>
                  <a:srgbClr val="FF0000"/>
                </a:solidFill>
                <a:latin typeface="ＭＳ Ｐゴシック" pitchFamily="34" charset="-128"/>
                <a:ea typeface="ＭＳ Ｐゴシック" pitchFamily="34" charset="-128"/>
              </a:rPr>
              <a:t>部品</a:t>
            </a:r>
            <a:r>
              <a:rPr lang="zh-CN" altLang="en-US" sz="1100" dirty="0" smtClean="0">
                <a:solidFill>
                  <a:srgbClr val="FF0000"/>
                </a:solidFill>
                <a:latin typeface="ＭＳ Ｐゴシック" pitchFamily="34" charset="-128"/>
                <a:ea typeface="ＭＳ Ｐゴシック" pitchFamily="34" charset="-128"/>
              </a:rPr>
              <a:t>准备</a:t>
            </a:r>
            <a:endParaRPr lang="en-US" altLang="zh-CN" sz="1100" dirty="0" smtClean="0">
              <a:solidFill>
                <a:srgbClr val="FF0000"/>
              </a:solidFill>
              <a:latin typeface="ＭＳ Ｐゴシック" pitchFamily="34" charset="-128"/>
              <a:ea typeface="ＭＳ Ｐゴシック" pitchFamily="34" charset="-128"/>
            </a:endParaRPr>
          </a:p>
          <a:p>
            <a:pPr algn="ctr" eaLnBrk="1" hangingPunct="1">
              <a:spcBef>
                <a:spcPts val="0"/>
              </a:spcBef>
            </a:pPr>
            <a:r>
              <a:rPr lang="en-US" altLang="zh-CN" sz="1000" dirty="0">
                <a:solidFill>
                  <a:srgbClr val="FF0000"/>
                </a:solidFill>
                <a:latin typeface="ＭＳ Ｐゴシック" pitchFamily="34" charset="-128"/>
                <a:ea typeface="ＭＳ Ｐゴシック" pitchFamily="34" charset="-128"/>
              </a:rPr>
              <a:t>Part </a:t>
            </a:r>
            <a:r>
              <a:rPr lang="en-US" altLang="zh-CN" sz="1000" dirty="0" smtClean="0">
                <a:solidFill>
                  <a:srgbClr val="FF0000"/>
                </a:solidFill>
                <a:latin typeface="ＭＳ Ｐゴシック" pitchFamily="34" charset="-128"/>
                <a:ea typeface="ＭＳ Ｐゴシック" pitchFamily="34" charset="-128"/>
              </a:rPr>
              <a:t>preparation</a:t>
            </a:r>
            <a:endParaRPr lang="en-US" altLang="zh-CN" sz="1000" dirty="0">
              <a:solidFill>
                <a:srgbClr val="FF0000"/>
              </a:solidFill>
              <a:latin typeface="ＭＳ Ｐゴシック" pitchFamily="34" charset="-128"/>
              <a:ea typeface="ＭＳ Ｐゴシック" pitchFamily="34" charset="-128"/>
            </a:endParaRPr>
          </a:p>
        </p:txBody>
      </p:sp>
      <p:sp>
        <p:nvSpPr>
          <p:cNvPr id="98" name="TextBox 74"/>
          <p:cNvSpPr txBox="1">
            <a:spLocks noChangeArrowheads="1"/>
          </p:cNvSpPr>
          <p:nvPr/>
        </p:nvSpPr>
        <p:spPr bwMode="auto">
          <a:xfrm>
            <a:off x="3225316" y="4892756"/>
            <a:ext cx="353509" cy="169277"/>
          </a:xfrm>
          <a:prstGeom prst="rect">
            <a:avLst/>
          </a:prstGeom>
          <a:solidFill>
            <a:schemeClr val="bg1">
              <a:lumMod val="85000"/>
            </a:schemeClr>
          </a:solidFill>
          <a:ln>
            <a:noFill/>
          </a:ln>
          <a:extLst/>
        </p:spPr>
        <p:txBody>
          <a:bodyPr wrap="none" lIns="35345" tIns="0" rIns="3534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l" eaLnBrk="1" hangingPunct="1"/>
            <a:r>
              <a:rPr lang="ja-JP" altLang="en-US" sz="1100" dirty="0">
                <a:latin typeface="ＭＳ Ｐゴシック" pitchFamily="34" charset="-128"/>
                <a:ea typeface="ＭＳ Ｐゴシック" pitchFamily="34" charset="-128"/>
              </a:rPr>
              <a:t>朝会</a:t>
            </a:r>
            <a:endParaRPr lang="zh-CN" altLang="en-US" sz="1100" dirty="0">
              <a:latin typeface="ＭＳ Ｐゴシック" pitchFamily="34" charset="-128"/>
              <a:ea typeface="ＭＳ Ｐゴシック" pitchFamily="34" charset="-128"/>
            </a:endParaRPr>
          </a:p>
        </p:txBody>
      </p:sp>
      <p:sp>
        <p:nvSpPr>
          <p:cNvPr id="99" name="TextBox 75"/>
          <p:cNvSpPr txBox="1">
            <a:spLocks noChangeArrowheads="1"/>
          </p:cNvSpPr>
          <p:nvPr/>
        </p:nvSpPr>
        <p:spPr bwMode="auto">
          <a:xfrm>
            <a:off x="3750018" y="4946407"/>
            <a:ext cx="635637" cy="169277"/>
          </a:xfrm>
          <a:prstGeom prst="rect">
            <a:avLst/>
          </a:prstGeom>
          <a:solidFill>
            <a:schemeClr val="bg1">
              <a:lumMod val="85000"/>
            </a:schemeClr>
          </a:solidFill>
          <a:ln>
            <a:noFill/>
          </a:ln>
          <a:extLst/>
        </p:spPr>
        <p:txBody>
          <a:bodyPr wrap="none" lIns="35345" tIns="0" rIns="3534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l" eaLnBrk="1" hangingPunct="1"/>
            <a:r>
              <a:rPr lang="ja-JP" altLang="en-US" sz="1100" dirty="0" smtClean="0">
                <a:latin typeface="ＭＳ Ｐゴシック" pitchFamily="34" charset="-128"/>
                <a:ea typeface="ＭＳ Ｐゴシック" pitchFamily="34" charset="-128"/>
              </a:rPr>
              <a:t>活動展示</a:t>
            </a:r>
            <a:endParaRPr lang="zh-CN" altLang="en-US" sz="1100" dirty="0">
              <a:latin typeface="ＭＳ Ｐゴシック" pitchFamily="34" charset="-128"/>
              <a:ea typeface="ＭＳ Ｐゴシック" pitchFamily="34" charset="-128"/>
            </a:endParaRPr>
          </a:p>
        </p:txBody>
      </p:sp>
      <p:sp>
        <p:nvSpPr>
          <p:cNvPr id="101" name="TextBox 74"/>
          <p:cNvSpPr txBox="1">
            <a:spLocks noChangeArrowheads="1"/>
          </p:cNvSpPr>
          <p:nvPr/>
        </p:nvSpPr>
        <p:spPr bwMode="auto">
          <a:xfrm>
            <a:off x="3533627" y="4668867"/>
            <a:ext cx="494573" cy="169277"/>
          </a:xfrm>
          <a:prstGeom prst="rect">
            <a:avLst/>
          </a:prstGeom>
          <a:solidFill>
            <a:schemeClr val="bg1">
              <a:lumMod val="85000"/>
            </a:schemeClr>
          </a:solidFill>
          <a:ln>
            <a:noFill/>
          </a:ln>
          <a:extLst/>
        </p:spPr>
        <p:txBody>
          <a:bodyPr wrap="none" lIns="35345" tIns="0" rIns="3534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l" eaLnBrk="1" hangingPunct="1"/>
            <a:r>
              <a:rPr lang="ja-JP" altLang="en-US" sz="1100" dirty="0" smtClean="0">
                <a:latin typeface="ＭＳ Ｐゴシック" pitchFamily="34" charset="-128"/>
                <a:ea typeface="ＭＳ Ｐゴシック" pitchFamily="34" charset="-128"/>
              </a:rPr>
              <a:t>休憩所</a:t>
            </a:r>
            <a:endParaRPr lang="zh-CN" altLang="en-US" sz="1100" dirty="0">
              <a:latin typeface="ＭＳ Ｐゴシック" pitchFamily="34" charset="-128"/>
              <a:ea typeface="ＭＳ Ｐゴシック" pitchFamily="34" charset="-128"/>
            </a:endParaRPr>
          </a:p>
        </p:txBody>
      </p:sp>
      <p:sp>
        <p:nvSpPr>
          <p:cNvPr id="103" name="TextBox 10"/>
          <p:cNvSpPr txBox="1">
            <a:spLocks noChangeArrowheads="1"/>
          </p:cNvSpPr>
          <p:nvPr/>
        </p:nvSpPr>
        <p:spPr bwMode="auto">
          <a:xfrm>
            <a:off x="4587095" y="4221610"/>
            <a:ext cx="370627" cy="169277"/>
          </a:xfrm>
          <a:prstGeom prst="rect">
            <a:avLst/>
          </a:prstGeom>
          <a:solidFill>
            <a:schemeClr val="bg1">
              <a:lumMod val="85000"/>
            </a:schemeClr>
          </a:solidFill>
          <a:ln>
            <a:noFill/>
          </a:ln>
          <a:extLst/>
        </p:spPr>
        <p:txBody>
          <a:bodyPr wrap="square" lIns="35345" tIns="0" rIns="3534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l" eaLnBrk="1" hangingPunct="1"/>
            <a:r>
              <a:rPr lang="ja-JP" altLang="en-US" sz="1100" dirty="0" smtClean="0">
                <a:latin typeface="ＭＳ Ｐゴシック" pitchFamily="34" charset="-128"/>
                <a:ea typeface="ＭＳ Ｐゴシック" pitchFamily="34" charset="-128"/>
              </a:rPr>
              <a:t>保全</a:t>
            </a:r>
            <a:endParaRPr lang="zh-CN" altLang="en-US" sz="1100" dirty="0">
              <a:latin typeface="ＭＳ Ｐゴシック" pitchFamily="34" charset="-128"/>
              <a:ea typeface="ＭＳ Ｐゴシック" pitchFamily="34" charset="-128"/>
            </a:endParaRPr>
          </a:p>
        </p:txBody>
      </p:sp>
      <p:sp>
        <p:nvSpPr>
          <p:cNvPr id="104" name="右矢印 2"/>
          <p:cNvSpPr/>
          <p:nvPr/>
        </p:nvSpPr>
        <p:spPr>
          <a:xfrm flipH="1">
            <a:off x="7760252" y="2285288"/>
            <a:ext cx="742170" cy="324444"/>
          </a:xfrm>
          <a:prstGeom prst="right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rtlCol="0" anchor="ctr"/>
          <a:lstStyle/>
          <a:p>
            <a:pPr algn="ctr"/>
            <a:endParaRPr kumimoji="1" lang="ja-JP" altLang="en-US" sz="2000" dirty="0">
              <a:latin typeface="微软雅黑" panose="020B0503020204020204" pitchFamily="34" charset="-122"/>
              <a:ea typeface="微软雅黑" panose="020B0503020204020204" pitchFamily="34" charset="-122"/>
            </a:endParaRPr>
          </a:p>
        </p:txBody>
      </p:sp>
      <p:sp>
        <p:nvSpPr>
          <p:cNvPr id="105" name="右矢印 249"/>
          <p:cNvSpPr/>
          <p:nvPr/>
        </p:nvSpPr>
        <p:spPr>
          <a:xfrm rot="10800000" flipH="1">
            <a:off x="7728098" y="3490056"/>
            <a:ext cx="742170" cy="324444"/>
          </a:xfrm>
          <a:prstGeom prst="rightArrow">
            <a:avLst/>
          </a:prstGeom>
          <a:solidFill>
            <a:schemeClr val="accent5">
              <a:lumMod val="60000"/>
              <a:lumOff val="40000"/>
              <a:alpha val="77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rtlCol="0" anchor="ctr"/>
          <a:lstStyle/>
          <a:p>
            <a:pPr algn="ctr"/>
            <a:endParaRPr kumimoji="1" lang="ja-JP" altLang="en-US" sz="2000" dirty="0">
              <a:latin typeface="微软雅黑" panose="020B0503020204020204" pitchFamily="34" charset="-122"/>
              <a:ea typeface="微软雅黑" panose="020B0503020204020204" pitchFamily="34" charset="-122"/>
            </a:endParaRPr>
          </a:p>
        </p:txBody>
      </p:sp>
      <p:sp>
        <p:nvSpPr>
          <p:cNvPr id="106" name="フリーフォーム 1"/>
          <p:cNvSpPr/>
          <p:nvPr/>
        </p:nvSpPr>
        <p:spPr>
          <a:xfrm>
            <a:off x="2921047" y="1369573"/>
            <a:ext cx="4633645" cy="3831809"/>
          </a:xfrm>
          <a:custGeom>
            <a:avLst/>
            <a:gdLst>
              <a:gd name="connsiteX0" fmla="*/ 10274 w 4633645"/>
              <a:gd name="connsiteY0" fmla="*/ 0 h 3935002"/>
              <a:gd name="connsiteX1" fmla="*/ 4613097 w 4633645"/>
              <a:gd name="connsiteY1" fmla="*/ 20548 h 3935002"/>
              <a:gd name="connsiteX2" fmla="*/ 4633645 w 4633645"/>
              <a:gd name="connsiteY2" fmla="*/ 3935002 h 3935002"/>
              <a:gd name="connsiteX3" fmla="*/ 3010328 w 4633645"/>
              <a:gd name="connsiteY3" fmla="*/ 3924728 h 3935002"/>
              <a:gd name="connsiteX4" fmla="*/ 3000054 w 4633645"/>
              <a:gd name="connsiteY4" fmla="*/ 698643 h 3935002"/>
              <a:gd name="connsiteX5" fmla="*/ 0 w 4633645"/>
              <a:gd name="connsiteY5" fmla="*/ 667820 h 3935002"/>
              <a:gd name="connsiteX6" fmla="*/ 10274 w 4633645"/>
              <a:gd name="connsiteY6" fmla="*/ 0 h 393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3645" h="3935002">
                <a:moveTo>
                  <a:pt x="10274" y="0"/>
                </a:moveTo>
                <a:lnTo>
                  <a:pt x="4613097" y="20548"/>
                </a:lnTo>
                <a:lnTo>
                  <a:pt x="4633645" y="3935002"/>
                </a:lnTo>
                <a:lnTo>
                  <a:pt x="3010328" y="3924728"/>
                </a:lnTo>
                <a:cubicBezTo>
                  <a:pt x="3006903" y="2849366"/>
                  <a:pt x="3003479" y="1774005"/>
                  <a:pt x="3000054" y="698643"/>
                </a:cubicBezTo>
                <a:lnTo>
                  <a:pt x="0" y="667820"/>
                </a:lnTo>
                <a:lnTo>
                  <a:pt x="10274" y="0"/>
                </a:lnTo>
                <a:close/>
              </a:path>
            </a:pathLst>
          </a:custGeom>
          <a:solidFill>
            <a:srgbClr val="FFC000">
              <a:alpha val="3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rtlCol="0" anchor="ctr"/>
          <a:lstStyle/>
          <a:p>
            <a:pPr algn="ctr"/>
            <a:endParaRPr kumimoji="1" lang="ja-JP" altLang="en-US" sz="2000" dirty="0">
              <a:latin typeface="微软雅黑" panose="020B0503020204020204" pitchFamily="34" charset="-122"/>
              <a:ea typeface="微软雅黑" panose="020B0503020204020204" pitchFamily="34" charset="-122"/>
            </a:endParaRPr>
          </a:p>
        </p:txBody>
      </p:sp>
      <p:sp>
        <p:nvSpPr>
          <p:cNvPr id="109" name="TextBox 74"/>
          <p:cNvSpPr txBox="1">
            <a:spLocks noChangeArrowheads="1"/>
          </p:cNvSpPr>
          <p:nvPr/>
        </p:nvSpPr>
        <p:spPr bwMode="auto">
          <a:xfrm>
            <a:off x="4645725" y="5563418"/>
            <a:ext cx="658079" cy="276999"/>
          </a:xfrm>
          <a:prstGeom prst="rect">
            <a:avLst/>
          </a:prstGeom>
          <a:solidFill>
            <a:schemeClr val="bg1">
              <a:lumMod val="85000"/>
            </a:schemeClr>
          </a:solidFill>
          <a:ln>
            <a:noFill/>
          </a:ln>
          <a:extLst/>
        </p:spPr>
        <p:txBody>
          <a:bodyPr wrap="none" lIns="35345" tIns="0" rIns="3534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dirty="0">
                <a:latin typeface="华文中宋" pitchFamily="2" charset="-122"/>
                <a:ea typeface="华文中宋" pitchFamily="2" charset="-122"/>
              </a:rPr>
              <a:t>office</a:t>
            </a:r>
            <a:endParaRPr lang="zh-CN" altLang="en-US" dirty="0">
              <a:latin typeface="华文中宋" pitchFamily="2" charset="-122"/>
              <a:ea typeface="华文中宋" pitchFamily="2" charset="-122"/>
            </a:endParaRPr>
          </a:p>
        </p:txBody>
      </p:sp>
      <p:sp>
        <p:nvSpPr>
          <p:cNvPr id="110" name="右矢印 251"/>
          <p:cNvSpPr/>
          <p:nvPr/>
        </p:nvSpPr>
        <p:spPr>
          <a:xfrm flipH="1">
            <a:off x="7804475" y="1728560"/>
            <a:ext cx="589414" cy="266808"/>
          </a:xfrm>
          <a:prstGeom prst="right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rtlCol="0" anchor="ctr"/>
          <a:lstStyle/>
          <a:p>
            <a:pPr algn="ctr"/>
            <a:endParaRPr kumimoji="1" lang="ja-JP" altLang="en-US" sz="2000" dirty="0">
              <a:latin typeface="微软雅黑" panose="020B0503020204020204" pitchFamily="34" charset="-122"/>
              <a:ea typeface="微软雅黑" panose="020B0503020204020204" pitchFamily="34" charset="-122"/>
            </a:endParaRPr>
          </a:p>
        </p:txBody>
      </p:sp>
      <p:sp>
        <p:nvSpPr>
          <p:cNvPr id="112" name="TextBox 32"/>
          <p:cNvSpPr txBox="1">
            <a:spLocks noChangeArrowheads="1"/>
          </p:cNvSpPr>
          <p:nvPr/>
        </p:nvSpPr>
        <p:spPr bwMode="auto">
          <a:xfrm>
            <a:off x="1992337" y="4898817"/>
            <a:ext cx="1045774" cy="346249"/>
          </a:xfrm>
          <a:prstGeom prst="rect">
            <a:avLst/>
          </a:prstGeom>
          <a:solidFill>
            <a:schemeClr val="accent5"/>
          </a:solidFill>
          <a:ln>
            <a:noFill/>
          </a:ln>
          <a:extLst/>
        </p:spPr>
        <p:txBody>
          <a:bodyPr wrap="square" lIns="35345" tIns="0" rIns="3534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ja-JP" altLang="en-US" sz="1200" b="1" dirty="0" smtClean="0">
                <a:solidFill>
                  <a:schemeClr val="bg1"/>
                </a:solidFill>
                <a:latin typeface="ＭＳ Ｐゴシック" pitchFamily="34" charset="-128"/>
                <a:ea typeface="ＭＳ Ｐゴシック" pitchFamily="34" charset="-128"/>
              </a:rPr>
              <a:t>成型機</a:t>
            </a:r>
            <a:endParaRPr lang="en-US" altLang="ja-JP" sz="1200" b="1" dirty="0" smtClean="0">
              <a:solidFill>
                <a:schemeClr val="bg1"/>
              </a:solidFill>
              <a:latin typeface="ＭＳ Ｐゴシック" pitchFamily="34" charset="-128"/>
              <a:ea typeface="ＭＳ Ｐゴシック" pitchFamily="34" charset="-128"/>
            </a:endParaRPr>
          </a:p>
          <a:p>
            <a:pPr algn="ctr" eaLnBrk="1" hangingPunct="1">
              <a:spcBef>
                <a:spcPts val="0"/>
              </a:spcBef>
            </a:pPr>
            <a:r>
              <a:rPr lang="en-US" altLang="zh-CN" sz="1050" dirty="0">
                <a:solidFill>
                  <a:schemeClr val="bg1"/>
                </a:solidFill>
                <a:latin typeface="ＭＳ Ｐゴシック" pitchFamily="34" charset="-128"/>
                <a:ea typeface="ＭＳ Ｐゴシック" pitchFamily="34" charset="-128"/>
              </a:rPr>
              <a:t>Forming Machine</a:t>
            </a:r>
            <a:endParaRPr lang="en-US" altLang="zh-CN" sz="1050" b="1" dirty="0">
              <a:solidFill>
                <a:schemeClr val="bg1"/>
              </a:solidFill>
              <a:latin typeface="ＭＳ Ｐゴシック" pitchFamily="34" charset="-128"/>
              <a:ea typeface="ＭＳ Ｐゴシック" pitchFamily="34" charset="-128"/>
            </a:endParaRPr>
          </a:p>
        </p:txBody>
      </p:sp>
      <p:sp>
        <p:nvSpPr>
          <p:cNvPr id="113" name="TextBox 10"/>
          <p:cNvSpPr txBox="1">
            <a:spLocks noChangeArrowheads="1"/>
          </p:cNvSpPr>
          <p:nvPr/>
        </p:nvSpPr>
        <p:spPr bwMode="auto">
          <a:xfrm>
            <a:off x="2175156" y="1606561"/>
            <a:ext cx="703555" cy="307777"/>
          </a:xfrm>
          <a:prstGeom prst="rect">
            <a:avLst/>
          </a:prstGeom>
          <a:solidFill>
            <a:schemeClr val="bg1">
              <a:lumMod val="85000"/>
            </a:schemeClr>
          </a:solidFill>
          <a:ln>
            <a:noFill/>
          </a:ln>
          <a:extLst/>
        </p:spPr>
        <p:txBody>
          <a:bodyPr wrap="square" lIns="35345" tIns="0" rIns="3534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spcBef>
                <a:spcPts val="0"/>
              </a:spcBef>
            </a:pPr>
            <a:r>
              <a:rPr lang="ja-JP" altLang="en-US" sz="1100" dirty="0">
                <a:latin typeface="ＭＳ Ｐゴシック" pitchFamily="34" charset="-128"/>
                <a:ea typeface="ＭＳ Ｐゴシック" pitchFamily="34" charset="-128"/>
              </a:rPr>
              <a:t>工</a:t>
            </a:r>
            <a:r>
              <a:rPr lang="ja-JP" altLang="en-US" sz="1100" dirty="0" smtClean="0">
                <a:latin typeface="ＭＳ Ｐゴシック" pitchFamily="34" charset="-128"/>
                <a:ea typeface="ＭＳ Ｐゴシック" pitchFamily="34" charset="-128"/>
              </a:rPr>
              <a:t>機</a:t>
            </a:r>
            <a:endParaRPr lang="en-US" altLang="ja-JP" sz="1100" dirty="0" smtClean="0">
              <a:latin typeface="ＭＳ Ｐゴシック" pitchFamily="34" charset="-128"/>
              <a:ea typeface="ＭＳ Ｐゴシック" pitchFamily="34" charset="-128"/>
            </a:endParaRPr>
          </a:p>
          <a:p>
            <a:pPr algn="ctr" eaLnBrk="1" hangingPunct="1">
              <a:spcBef>
                <a:spcPts val="0"/>
              </a:spcBef>
            </a:pPr>
            <a:r>
              <a:rPr lang="en-US" altLang="zh-CN" sz="900" dirty="0">
                <a:latin typeface="Calibri" panose="020F0502020204030204" pitchFamily="34" charset="0"/>
                <a:ea typeface="ＭＳ Ｐゴシック" pitchFamily="34" charset="-128"/>
                <a:cs typeface="Calibri" panose="020F0502020204030204" pitchFamily="34" charset="0"/>
              </a:rPr>
              <a:t>Machine tool</a:t>
            </a:r>
            <a:endParaRPr lang="zh-CN" altLang="en-US" sz="900" dirty="0">
              <a:latin typeface="Calibri" panose="020F0502020204030204" pitchFamily="34" charset="0"/>
              <a:ea typeface="ＭＳ Ｐゴシック" pitchFamily="34" charset="-128"/>
              <a:cs typeface="Calibri" panose="020F0502020204030204" pitchFamily="34" charset="0"/>
            </a:endParaRPr>
          </a:p>
        </p:txBody>
      </p:sp>
      <p:sp>
        <p:nvSpPr>
          <p:cNvPr id="114" name="TextBox 10"/>
          <p:cNvSpPr txBox="1">
            <a:spLocks noChangeArrowheads="1"/>
          </p:cNvSpPr>
          <p:nvPr/>
        </p:nvSpPr>
        <p:spPr bwMode="auto">
          <a:xfrm>
            <a:off x="214531" y="1700425"/>
            <a:ext cx="274450" cy="169434"/>
          </a:xfrm>
          <a:prstGeom prst="rect">
            <a:avLst/>
          </a:prstGeom>
          <a:solidFill>
            <a:srgbClr val="00FFFF"/>
          </a:solidFill>
          <a:ln w="9525">
            <a:solidFill>
              <a:srgbClr val="000000"/>
            </a:solidFill>
            <a:miter lim="800000"/>
            <a:headEnd/>
            <a:tailEnd/>
          </a:ln>
          <a:extLst/>
        </p:spPr>
        <p:txBody>
          <a:bodyPr wrap="square" lIns="35345" tIns="0" rIns="3534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l" eaLnBrk="1" hangingPunct="1"/>
            <a:endParaRPr lang="zh-CN" altLang="en-US" sz="1100" dirty="0">
              <a:solidFill>
                <a:srgbClr val="FF0000"/>
              </a:solidFill>
              <a:latin typeface="ＭＳ Ｐゴシック" pitchFamily="34" charset="-128"/>
              <a:ea typeface="ＭＳ Ｐゴシック" pitchFamily="34" charset="-128"/>
            </a:endParaRPr>
          </a:p>
        </p:txBody>
      </p:sp>
      <p:sp>
        <p:nvSpPr>
          <p:cNvPr id="115" name="TextBox 10"/>
          <p:cNvSpPr txBox="1">
            <a:spLocks noChangeArrowheads="1"/>
          </p:cNvSpPr>
          <p:nvPr/>
        </p:nvSpPr>
        <p:spPr bwMode="auto">
          <a:xfrm>
            <a:off x="221288" y="2214995"/>
            <a:ext cx="274450" cy="169434"/>
          </a:xfrm>
          <a:prstGeom prst="rect">
            <a:avLst/>
          </a:prstGeom>
          <a:solidFill>
            <a:srgbClr val="FFC000">
              <a:alpha val="30000"/>
            </a:srgbClr>
          </a:solidFill>
          <a:ln w="9525">
            <a:solidFill>
              <a:srgbClr val="000000"/>
            </a:solidFill>
            <a:miter lim="800000"/>
            <a:headEnd/>
            <a:tailEnd/>
          </a:ln>
          <a:extLst/>
        </p:spPr>
        <p:txBody>
          <a:bodyPr wrap="square" lIns="35345" tIns="0" rIns="3534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l" eaLnBrk="1" hangingPunct="1"/>
            <a:endParaRPr lang="zh-CN" altLang="en-US" sz="1100" dirty="0">
              <a:solidFill>
                <a:srgbClr val="FF0000"/>
              </a:solidFill>
              <a:latin typeface="ＭＳ Ｐゴシック" pitchFamily="34" charset="-128"/>
              <a:ea typeface="ＭＳ Ｐゴシック" pitchFamily="34" charset="-128"/>
            </a:endParaRPr>
          </a:p>
        </p:txBody>
      </p:sp>
      <p:sp>
        <p:nvSpPr>
          <p:cNvPr id="116" name="テキスト ボックス 3"/>
          <p:cNvSpPr txBox="1"/>
          <p:nvPr/>
        </p:nvSpPr>
        <p:spPr>
          <a:xfrm>
            <a:off x="447150" y="1649034"/>
            <a:ext cx="1322221" cy="523220"/>
          </a:xfrm>
          <a:prstGeom prst="rect">
            <a:avLst/>
          </a:prstGeom>
          <a:noFill/>
        </p:spPr>
        <p:txBody>
          <a:bodyPr wrap="none" rtlCol="0">
            <a:spAutoFit/>
          </a:bodyPr>
          <a:lstStyle/>
          <a:p>
            <a:pPr>
              <a:spcBef>
                <a:spcPts val="0"/>
              </a:spcBef>
            </a:pPr>
            <a:r>
              <a:rPr kumimoji="1" lang="zh-CN" altLang="en-US" sz="1400" dirty="0" smtClean="0">
                <a:latin typeface="华文中宋" pitchFamily="2" charset="-122"/>
                <a:ea typeface="华文中宋" pitchFamily="2" charset="-122"/>
              </a:rPr>
              <a:t>生产线</a:t>
            </a:r>
            <a:endParaRPr kumimoji="1" lang="en-US" altLang="zh-CN" sz="1400" dirty="0" smtClean="0">
              <a:latin typeface="华文中宋" pitchFamily="2" charset="-122"/>
              <a:ea typeface="华文中宋" pitchFamily="2" charset="-122"/>
            </a:endParaRPr>
          </a:p>
          <a:p>
            <a:pPr>
              <a:spcBef>
                <a:spcPts val="0"/>
              </a:spcBef>
            </a:pPr>
            <a:r>
              <a:rPr lang="en-US" altLang="zh-CN" sz="1400" dirty="0" smtClean="0"/>
              <a:t>production </a:t>
            </a:r>
            <a:r>
              <a:rPr lang="en-US" altLang="zh-CN" sz="1400" dirty="0"/>
              <a:t>line</a:t>
            </a:r>
            <a:endParaRPr kumimoji="1" lang="ja-JP" altLang="en-US" sz="1400" dirty="0" smtClean="0">
              <a:latin typeface="华文中宋" pitchFamily="2" charset="-122"/>
              <a:ea typeface="华文中宋" pitchFamily="2" charset="-122"/>
            </a:endParaRPr>
          </a:p>
        </p:txBody>
      </p:sp>
      <p:sp>
        <p:nvSpPr>
          <p:cNvPr id="117" name="テキスト ボックス 258"/>
          <p:cNvSpPr txBox="1"/>
          <p:nvPr/>
        </p:nvSpPr>
        <p:spPr>
          <a:xfrm>
            <a:off x="453905" y="2163606"/>
            <a:ext cx="1400512" cy="523220"/>
          </a:xfrm>
          <a:prstGeom prst="rect">
            <a:avLst/>
          </a:prstGeom>
          <a:noFill/>
        </p:spPr>
        <p:txBody>
          <a:bodyPr wrap="none" rtlCol="0">
            <a:spAutoFit/>
          </a:bodyPr>
          <a:lstStyle/>
          <a:p>
            <a:pPr>
              <a:spcBef>
                <a:spcPts val="0"/>
              </a:spcBef>
            </a:pPr>
            <a:r>
              <a:rPr kumimoji="1" lang="zh-CN" altLang="en-US" sz="1400" dirty="0" smtClean="0">
                <a:latin typeface="华文中宋" pitchFamily="2" charset="-122"/>
                <a:ea typeface="华文中宋" pitchFamily="2" charset="-122"/>
              </a:rPr>
              <a:t>仓库面积</a:t>
            </a:r>
            <a:endParaRPr kumimoji="1" lang="en-US" altLang="zh-CN" sz="1400" dirty="0" smtClean="0">
              <a:latin typeface="华文中宋" pitchFamily="2" charset="-122"/>
              <a:ea typeface="华文中宋" pitchFamily="2" charset="-122"/>
            </a:endParaRPr>
          </a:p>
          <a:p>
            <a:pPr>
              <a:spcBef>
                <a:spcPts val="0"/>
              </a:spcBef>
            </a:pPr>
            <a:r>
              <a:rPr kumimoji="1" lang="en-US" altLang="ja-JP" sz="1400" dirty="0">
                <a:ea typeface="华文中宋" pitchFamily="2" charset="-122"/>
                <a:cs typeface="Calibri" panose="020F0502020204030204" pitchFamily="34" charset="0"/>
              </a:rPr>
              <a:t>Warehouse area</a:t>
            </a:r>
            <a:endParaRPr kumimoji="1" lang="ja-JP" altLang="en-US" sz="1400" dirty="0" smtClean="0">
              <a:ea typeface="华文中宋" pitchFamily="2" charset="-122"/>
              <a:cs typeface="Calibri" panose="020F0502020204030204" pitchFamily="34" charset="0"/>
            </a:endParaRPr>
          </a:p>
        </p:txBody>
      </p:sp>
      <p:sp>
        <p:nvSpPr>
          <p:cNvPr id="118" name="テキスト ボックス 259"/>
          <p:cNvSpPr txBox="1"/>
          <p:nvPr/>
        </p:nvSpPr>
        <p:spPr>
          <a:xfrm>
            <a:off x="453905" y="2744306"/>
            <a:ext cx="1406988" cy="523220"/>
          </a:xfrm>
          <a:prstGeom prst="rect">
            <a:avLst/>
          </a:prstGeom>
          <a:noFill/>
        </p:spPr>
        <p:txBody>
          <a:bodyPr wrap="none" rtlCol="0">
            <a:spAutoFit/>
          </a:bodyPr>
          <a:lstStyle/>
          <a:p>
            <a:r>
              <a:rPr kumimoji="1" lang="zh-CN" altLang="en-US" sz="1400" dirty="0" smtClean="0">
                <a:latin typeface="华文中宋" pitchFamily="2" charset="-122"/>
                <a:ea typeface="华文中宋" pitchFamily="2" charset="-122"/>
              </a:rPr>
              <a:t>将来用地</a:t>
            </a:r>
            <a:endParaRPr kumimoji="1" lang="en-US" altLang="zh-CN" sz="1400" dirty="0" smtClean="0">
              <a:latin typeface="华文中宋" pitchFamily="2" charset="-122"/>
              <a:ea typeface="华文中宋" pitchFamily="2" charset="-122"/>
            </a:endParaRPr>
          </a:p>
          <a:p>
            <a:pPr>
              <a:spcBef>
                <a:spcPts val="0"/>
              </a:spcBef>
            </a:pPr>
            <a:r>
              <a:rPr kumimoji="1" lang="en-US" altLang="ja-JP" sz="1400" dirty="0">
                <a:ea typeface="华文中宋" pitchFamily="2" charset="-122"/>
                <a:cs typeface="Calibri" panose="020F0502020204030204" pitchFamily="34" charset="0"/>
              </a:rPr>
              <a:t>Future land area</a:t>
            </a:r>
            <a:endParaRPr kumimoji="1" lang="ja-JP" altLang="en-US" sz="1400" dirty="0">
              <a:ea typeface="华文中宋" pitchFamily="2" charset="-122"/>
              <a:cs typeface="Calibri" panose="020F0502020204030204" pitchFamily="34" charset="0"/>
            </a:endParaRPr>
          </a:p>
        </p:txBody>
      </p:sp>
      <p:sp>
        <p:nvSpPr>
          <p:cNvPr id="121" name="テキスト ボックス 261"/>
          <p:cNvSpPr txBox="1"/>
          <p:nvPr/>
        </p:nvSpPr>
        <p:spPr>
          <a:xfrm>
            <a:off x="8605740" y="1239750"/>
            <a:ext cx="1146211" cy="1015663"/>
          </a:xfrm>
          <a:prstGeom prst="rect">
            <a:avLst/>
          </a:prstGeom>
          <a:noFill/>
        </p:spPr>
        <p:txBody>
          <a:bodyPr wrap="none" rtlCol="0">
            <a:spAutoFit/>
          </a:bodyPr>
          <a:lstStyle/>
          <a:p>
            <a:pPr algn="ctr">
              <a:spcBef>
                <a:spcPts val="0"/>
              </a:spcBef>
            </a:pPr>
            <a:r>
              <a:rPr lang="zh-CN" altLang="en-US" sz="1200" dirty="0" smtClean="0"/>
              <a:t>集装箱区域</a:t>
            </a:r>
            <a:endParaRPr lang="en-US" altLang="zh-CN" sz="1200" dirty="0" smtClean="0"/>
          </a:p>
          <a:p>
            <a:pPr algn="ctr">
              <a:spcBef>
                <a:spcPts val="0"/>
              </a:spcBef>
            </a:pPr>
            <a:r>
              <a:rPr lang="en-US" altLang="zh-CN" sz="1200" dirty="0" smtClean="0"/>
              <a:t>Container area</a:t>
            </a:r>
          </a:p>
          <a:p>
            <a:pPr algn="ctr">
              <a:spcBef>
                <a:spcPts val="0"/>
              </a:spcBef>
            </a:pPr>
            <a:endParaRPr lang="en-US" altLang="zh-CN" sz="1200" dirty="0" smtClean="0"/>
          </a:p>
          <a:p>
            <a:pPr algn="ctr">
              <a:spcBef>
                <a:spcPts val="0"/>
              </a:spcBef>
            </a:pPr>
            <a:r>
              <a:rPr lang="ja-JP" altLang="en-US" sz="1200" dirty="0" smtClean="0"/>
              <a:t>　</a:t>
            </a:r>
            <a:r>
              <a:rPr lang="en-US" altLang="ja-JP" sz="1200" dirty="0" smtClean="0"/>
              <a:t>CKD</a:t>
            </a:r>
            <a:r>
              <a:rPr lang="ja-JP" altLang="en-US" sz="1200" dirty="0" smtClean="0"/>
              <a:t>部品</a:t>
            </a:r>
            <a:endParaRPr kumimoji="1" lang="en-US" altLang="ja-JP" sz="1200" dirty="0" smtClean="0"/>
          </a:p>
          <a:p>
            <a:pPr algn="ctr">
              <a:spcBef>
                <a:spcPts val="0"/>
              </a:spcBef>
            </a:pPr>
            <a:r>
              <a:rPr lang="en-US" altLang="zh-CN" sz="1200" dirty="0"/>
              <a:t>Imported parts</a:t>
            </a:r>
            <a:endParaRPr kumimoji="1" lang="ja-JP" altLang="en-US" sz="1200" dirty="0" smtClean="0"/>
          </a:p>
        </p:txBody>
      </p:sp>
      <p:sp>
        <p:nvSpPr>
          <p:cNvPr id="122" name="テキスト ボックス 262"/>
          <p:cNvSpPr txBox="1"/>
          <p:nvPr/>
        </p:nvSpPr>
        <p:spPr>
          <a:xfrm>
            <a:off x="8629796" y="2328023"/>
            <a:ext cx="923330" cy="307777"/>
          </a:xfrm>
          <a:prstGeom prst="rect">
            <a:avLst/>
          </a:prstGeom>
          <a:noFill/>
        </p:spPr>
        <p:txBody>
          <a:bodyPr wrap="none" rtlCol="0">
            <a:spAutoFit/>
          </a:bodyPr>
          <a:lstStyle/>
          <a:p>
            <a:pPr>
              <a:spcBef>
                <a:spcPts val="0"/>
              </a:spcBef>
            </a:pPr>
            <a:r>
              <a:rPr lang="ja-JP" altLang="en-US" sz="1400" dirty="0"/>
              <a:t>部</a:t>
            </a:r>
            <a:r>
              <a:rPr lang="ja-JP" altLang="en-US" sz="1400" dirty="0" smtClean="0"/>
              <a:t>品</a:t>
            </a:r>
            <a:r>
              <a:rPr lang="en-US" altLang="zh-CN" sz="1400" dirty="0" smtClean="0"/>
              <a:t>Parts</a:t>
            </a:r>
            <a:endParaRPr kumimoji="1" lang="ja-JP" altLang="en-US" sz="1400" dirty="0"/>
          </a:p>
        </p:txBody>
      </p:sp>
      <p:sp>
        <p:nvSpPr>
          <p:cNvPr id="123" name="テキスト ボックス 263"/>
          <p:cNvSpPr txBox="1"/>
          <p:nvPr/>
        </p:nvSpPr>
        <p:spPr>
          <a:xfrm>
            <a:off x="8623652" y="3484715"/>
            <a:ext cx="1200393" cy="307777"/>
          </a:xfrm>
          <a:prstGeom prst="rect">
            <a:avLst/>
          </a:prstGeom>
          <a:noFill/>
        </p:spPr>
        <p:txBody>
          <a:bodyPr wrap="none" rtlCol="0">
            <a:spAutoFit/>
          </a:bodyPr>
          <a:lstStyle/>
          <a:p>
            <a:r>
              <a:rPr kumimoji="1" lang="zh-CN" altLang="en-US" sz="1400" dirty="0" smtClean="0"/>
              <a:t>制品</a:t>
            </a:r>
            <a:r>
              <a:rPr lang="en-US" altLang="zh-CN" sz="1400" dirty="0"/>
              <a:t>Products</a:t>
            </a:r>
            <a:endParaRPr kumimoji="1" lang="ja-JP" altLang="en-US" sz="1400" dirty="0" smtClean="0"/>
          </a:p>
        </p:txBody>
      </p:sp>
      <p:sp>
        <p:nvSpPr>
          <p:cNvPr id="124" name="下矢印 264"/>
          <p:cNvSpPr/>
          <p:nvPr/>
        </p:nvSpPr>
        <p:spPr>
          <a:xfrm rot="5400000">
            <a:off x="5665316" y="2289478"/>
            <a:ext cx="276391" cy="284587"/>
          </a:xfrm>
          <a:prstGeom prst="downArrow">
            <a:avLst/>
          </a:prstGeom>
          <a:solidFill>
            <a:srgbClr val="FFC000">
              <a:alpha val="71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rtlCol="0" anchor="ctr"/>
          <a:lstStyle/>
          <a:p>
            <a:pPr algn="ctr"/>
            <a:endParaRPr kumimoji="1" lang="ja-JP" altLang="en-US" sz="2000" dirty="0">
              <a:latin typeface="微软雅黑" panose="020B0503020204020204" pitchFamily="34" charset="-122"/>
              <a:ea typeface="微软雅黑" panose="020B0503020204020204" pitchFamily="34" charset="-122"/>
            </a:endParaRPr>
          </a:p>
        </p:txBody>
      </p:sp>
      <p:sp>
        <p:nvSpPr>
          <p:cNvPr id="126" name="下矢印 267"/>
          <p:cNvSpPr/>
          <p:nvPr/>
        </p:nvSpPr>
        <p:spPr>
          <a:xfrm>
            <a:off x="4390121" y="1952990"/>
            <a:ext cx="283779" cy="274207"/>
          </a:xfrm>
          <a:prstGeom prst="downArrow">
            <a:avLst/>
          </a:prstGeom>
          <a:solidFill>
            <a:srgbClr val="FFC000">
              <a:alpha val="71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rtlCol="0" anchor="ctr"/>
          <a:lstStyle/>
          <a:p>
            <a:pPr algn="ctr"/>
            <a:endParaRPr kumimoji="1" lang="ja-JP" altLang="en-US" sz="2000" dirty="0">
              <a:latin typeface="微软雅黑" panose="020B0503020204020204" pitchFamily="34" charset="-122"/>
              <a:ea typeface="微软雅黑" panose="020B0503020204020204" pitchFamily="34" charset="-122"/>
            </a:endParaRPr>
          </a:p>
        </p:txBody>
      </p:sp>
      <p:sp>
        <p:nvSpPr>
          <p:cNvPr id="127" name="下矢印 268"/>
          <p:cNvSpPr/>
          <p:nvPr/>
        </p:nvSpPr>
        <p:spPr>
          <a:xfrm rot="16200000">
            <a:off x="5860054" y="4267319"/>
            <a:ext cx="260111" cy="285466"/>
          </a:xfrm>
          <a:prstGeom prst="downArrow">
            <a:avLst/>
          </a:prstGeom>
          <a:solidFill>
            <a:schemeClr val="accent5">
              <a:lumMod val="60000"/>
              <a:lumOff val="40000"/>
              <a:alpha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rtlCol="0" anchor="ctr"/>
          <a:lstStyle/>
          <a:p>
            <a:pPr algn="ctr"/>
            <a:endParaRPr kumimoji="1" lang="ja-JP" altLang="en-US" sz="2000" dirty="0">
              <a:latin typeface="微软雅黑" panose="020B0503020204020204" pitchFamily="34" charset="-122"/>
              <a:ea typeface="微软雅黑" panose="020B0503020204020204" pitchFamily="34" charset="-122"/>
            </a:endParaRPr>
          </a:p>
        </p:txBody>
      </p:sp>
      <p:sp>
        <p:nvSpPr>
          <p:cNvPr id="128" name="下矢印 270"/>
          <p:cNvSpPr/>
          <p:nvPr/>
        </p:nvSpPr>
        <p:spPr>
          <a:xfrm>
            <a:off x="3110552" y="2612280"/>
            <a:ext cx="283779" cy="402521"/>
          </a:xfrm>
          <a:prstGeom prst="downArrow">
            <a:avLst/>
          </a:prstGeom>
          <a:solidFill>
            <a:srgbClr val="FFC000">
              <a:alpha val="71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rtlCol="0" anchor="ctr"/>
          <a:lstStyle/>
          <a:p>
            <a:pPr algn="ctr"/>
            <a:endParaRPr kumimoji="1" lang="ja-JP" altLang="en-US" sz="2000" dirty="0">
              <a:latin typeface="微软雅黑" panose="020B0503020204020204" pitchFamily="34" charset="-122"/>
              <a:ea typeface="微软雅黑" panose="020B0503020204020204" pitchFamily="34" charset="-122"/>
            </a:endParaRPr>
          </a:p>
        </p:txBody>
      </p:sp>
      <p:sp>
        <p:nvSpPr>
          <p:cNvPr id="129" name="下矢印 274"/>
          <p:cNvSpPr/>
          <p:nvPr/>
        </p:nvSpPr>
        <p:spPr>
          <a:xfrm rot="16200000">
            <a:off x="3771734" y="3767267"/>
            <a:ext cx="260111" cy="303095"/>
          </a:xfrm>
          <a:prstGeom prst="downArrow">
            <a:avLst/>
          </a:prstGeom>
          <a:solidFill>
            <a:schemeClr val="accent5">
              <a:lumMod val="60000"/>
              <a:lumOff val="40000"/>
              <a:alpha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rtlCol="0" anchor="ctr"/>
          <a:lstStyle/>
          <a:p>
            <a:pPr algn="ctr"/>
            <a:endParaRPr kumimoji="1" lang="ja-JP" altLang="en-US" sz="2000" dirty="0">
              <a:latin typeface="微软雅黑" panose="020B0503020204020204" pitchFamily="34" charset="-122"/>
              <a:ea typeface="微软雅黑" panose="020B0503020204020204" pitchFamily="34" charset="-122"/>
            </a:endParaRPr>
          </a:p>
        </p:txBody>
      </p:sp>
      <p:sp>
        <p:nvSpPr>
          <p:cNvPr id="130" name="TextBox 17"/>
          <p:cNvSpPr txBox="1">
            <a:spLocks noChangeArrowheads="1"/>
          </p:cNvSpPr>
          <p:nvPr/>
        </p:nvSpPr>
        <p:spPr bwMode="auto">
          <a:xfrm>
            <a:off x="2872929" y="4675039"/>
            <a:ext cx="436865" cy="169277"/>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5345" tIns="0" rIns="3534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l" eaLnBrk="1" hangingPunct="1"/>
            <a:r>
              <a:rPr lang="en-US" altLang="ja-JP" sz="1100" dirty="0" smtClean="0">
                <a:solidFill>
                  <a:srgbClr val="FF0000"/>
                </a:solidFill>
                <a:latin typeface="ＭＳ Ｐゴシック" pitchFamily="34" charset="-128"/>
                <a:ea typeface="ＭＳ Ｐゴシック" pitchFamily="34" charset="-128"/>
              </a:rPr>
              <a:t>HVAC</a:t>
            </a:r>
            <a:endParaRPr lang="zh-CN" altLang="en-US" sz="1100" dirty="0">
              <a:solidFill>
                <a:srgbClr val="FF0000"/>
              </a:solidFill>
              <a:latin typeface="ＭＳ Ｐゴシック" pitchFamily="34" charset="-128"/>
              <a:ea typeface="ＭＳ Ｐゴシック" pitchFamily="34" charset="-128"/>
            </a:endParaRPr>
          </a:p>
        </p:txBody>
      </p:sp>
      <p:sp>
        <p:nvSpPr>
          <p:cNvPr id="131" name="TextBox 10"/>
          <p:cNvSpPr txBox="1">
            <a:spLocks noChangeArrowheads="1"/>
          </p:cNvSpPr>
          <p:nvPr/>
        </p:nvSpPr>
        <p:spPr bwMode="auto">
          <a:xfrm>
            <a:off x="238577" y="2827584"/>
            <a:ext cx="264141" cy="169434"/>
          </a:xfrm>
          <a:prstGeom prst="rect">
            <a:avLst/>
          </a:prstGeom>
          <a:noFill/>
          <a:ln w="9525">
            <a:solidFill>
              <a:srgbClr val="000000"/>
            </a:solidFill>
            <a:miter lim="800000"/>
            <a:headEnd/>
            <a:tailEnd/>
          </a:ln>
          <a:extLst/>
        </p:spPr>
        <p:txBody>
          <a:bodyPr wrap="square" lIns="35345" tIns="0" rIns="3534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l" eaLnBrk="1" hangingPunct="1"/>
            <a:endParaRPr lang="zh-CN" altLang="en-US" sz="1100" dirty="0">
              <a:solidFill>
                <a:srgbClr val="FF0000"/>
              </a:solidFill>
              <a:latin typeface="ＭＳ Ｐゴシック" pitchFamily="34" charset="-128"/>
              <a:ea typeface="ＭＳ Ｐゴシック" pitchFamily="34" charset="-128"/>
            </a:endParaRPr>
          </a:p>
        </p:txBody>
      </p:sp>
      <p:sp>
        <p:nvSpPr>
          <p:cNvPr id="132" name="下矢印 275"/>
          <p:cNvSpPr/>
          <p:nvPr/>
        </p:nvSpPr>
        <p:spPr>
          <a:xfrm rot="16200000">
            <a:off x="4316445" y="4526455"/>
            <a:ext cx="260111" cy="303095"/>
          </a:xfrm>
          <a:prstGeom prst="downArrow">
            <a:avLst/>
          </a:prstGeom>
          <a:solidFill>
            <a:schemeClr val="accent5">
              <a:lumMod val="60000"/>
              <a:lumOff val="40000"/>
              <a:alpha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rtlCol="0" anchor="ctr"/>
          <a:lstStyle/>
          <a:p>
            <a:pPr algn="ctr"/>
            <a:endParaRPr kumimoji="1" lang="ja-JP" altLang="en-US" sz="2000" dirty="0">
              <a:latin typeface="微软雅黑" panose="020B0503020204020204" pitchFamily="34" charset="-122"/>
              <a:ea typeface="微软雅黑" panose="020B0503020204020204" pitchFamily="34" charset="-122"/>
            </a:endParaRPr>
          </a:p>
        </p:txBody>
      </p:sp>
      <p:sp>
        <p:nvSpPr>
          <p:cNvPr id="136" name="TextBox 10"/>
          <p:cNvSpPr txBox="1">
            <a:spLocks noChangeArrowheads="1"/>
          </p:cNvSpPr>
          <p:nvPr/>
        </p:nvSpPr>
        <p:spPr bwMode="auto">
          <a:xfrm>
            <a:off x="5361476" y="3658666"/>
            <a:ext cx="311783" cy="169434"/>
          </a:xfrm>
          <a:prstGeom prst="rect">
            <a:avLst/>
          </a:prstGeom>
          <a:solidFill>
            <a:schemeClr val="bg1"/>
          </a:solidFill>
          <a:ln w="9525">
            <a:solidFill>
              <a:srgbClr val="000000"/>
            </a:solidFill>
            <a:miter lim="800000"/>
            <a:headEnd/>
            <a:tailEnd/>
          </a:ln>
          <a:extLst/>
        </p:spPr>
        <p:txBody>
          <a:bodyPr wrap="square" lIns="35345" tIns="0" rIns="3534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l" eaLnBrk="1" hangingPunct="1"/>
            <a:endParaRPr lang="zh-CN" altLang="en-US" sz="1100" dirty="0">
              <a:solidFill>
                <a:srgbClr val="FF0000"/>
              </a:solidFill>
              <a:latin typeface="ＭＳ Ｐゴシック" pitchFamily="34" charset="-128"/>
              <a:ea typeface="ＭＳ Ｐゴシック" pitchFamily="34" charset="-128"/>
            </a:endParaRPr>
          </a:p>
        </p:txBody>
      </p:sp>
      <p:sp>
        <p:nvSpPr>
          <p:cNvPr id="137" name="TextBox 10"/>
          <p:cNvSpPr txBox="1">
            <a:spLocks noChangeArrowheads="1"/>
          </p:cNvSpPr>
          <p:nvPr/>
        </p:nvSpPr>
        <p:spPr bwMode="auto">
          <a:xfrm>
            <a:off x="5360050" y="3879436"/>
            <a:ext cx="311783" cy="169434"/>
          </a:xfrm>
          <a:prstGeom prst="rect">
            <a:avLst/>
          </a:prstGeom>
          <a:solidFill>
            <a:schemeClr val="bg1"/>
          </a:solidFill>
          <a:ln w="9525">
            <a:solidFill>
              <a:srgbClr val="000000"/>
            </a:solidFill>
            <a:miter lim="800000"/>
            <a:headEnd/>
            <a:tailEnd/>
          </a:ln>
          <a:extLst/>
        </p:spPr>
        <p:txBody>
          <a:bodyPr wrap="square" lIns="35345" tIns="0" rIns="3534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l" eaLnBrk="1" hangingPunct="1"/>
            <a:endParaRPr lang="zh-CN" altLang="en-US" sz="1100" dirty="0">
              <a:solidFill>
                <a:srgbClr val="FF0000"/>
              </a:solidFill>
              <a:latin typeface="ＭＳ Ｐゴシック" pitchFamily="34" charset="-128"/>
              <a:ea typeface="ＭＳ Ｐゴシック" pitchFamily="34" charset="-128"/>
            </a:endParaRPr>
          </a:p>
        </p:txBody>
      </p:sp>
      <p:sp>
        <p:nvSpPr>
          <p:cNvPr id="138" name="TextBox 17"/>
          <p:cNvSpPr txBox="1">
            <a:spLocks noChangeArrowheads="1"/>
          </p:cNvSpPr>
          <p:nvPr/>
        </p:nvSpPr>
        <p:spPr bwMode="auto">
          <a:xfrm>
            <a:off x="5523066" y="3464007"/>
            <a:ext cx="337479" cy="169277"/>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5345" tIns="0" rIns="3534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l" eaLnBrk="1" hangingPunct="1"/>
            <a:r>
              <a:rPr lang="en-US" altLang="ja-JP" sz="1100" dirty="0" smtClean="0">
                <a:solidFill>
                  <a:srgbClr val="FF0000"/>
                </a:solidFill>
                <a:latin typeface="ＭＳ Ｐゴシック" pitchFamily="34" charset="-128"/>
                <a:ea typeface="ＭＳ Ｐゴシック" pitchFamily="34" charset="-128"/>
              </a:rPr>
              <a:t>O/C</a:t>
            </a:r>
            <a:endParaRPr lang="zh-CN" altLang="en-US" sz="1100" dirty="0">
              <a:solidFill>
                <a:srgbClr val="FF0000"/>
              </a:solidFill>
              <a:latin typeface="ＭＳ Ｐゴシック" pitchFamily="34" charset="-128"/>
              <a:ea typeface="ＭＳ Ｐゴシック" pitchFamily="34" charset="-128"/>
            </a:endParaRPr>
          </a:p>
        </p:txBody>
      </p:sp>
      <p:sp>
        <p:nvSpPr>
          <p:cNvPr id="139" name="TextBox 74"/>
          <p:cNvSpPr txBox="1">
            <a:spLocks noChangeArrowheads="1"/>
          </p:cNvSpPr>
          <p:nvPr/>
        </p:nvSpPr>
        <p:spPr bwMode="auto">
          <a:xfrm>
            <a:off x="5367781" y="3936629"/>
            <a:ext cx="302213" cy="138499"/>
          </a:xfrm>
          <a:prstGeom prst="rect">
            <a:avLst/>
          </a:prstGeom>
          <a:solidFill>
            <a:schemeClr val="bg1">
              <a:lumMod val="85000"/>
            </a:schemeClr>
          </a:solidFill>
          <a:ln>
            <a:noFill/>
          </a:ln>
          <a:extLst/>
        </p:spPr>
        <p:txBody>
          <a:bodyPr wrap="none" lIns="35345" tIns="0" rIns="3534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l" eaLnBrk="1" hangingPunct="1"/>
            <a:r>
              <a:rPr lang="ja-JP" altLang="en-US" sz="900" dirty="0">
                <a:latin typeface="ＭＳ Ｐゴシック" pitchFamily="34" charset="-128"/>
                <a:ea typeface="ＭＳ Ｐゴシック" pitchFamily="34" charset="-128"/>
              </a:rPr>
              <a:t>朝会</a:t>
            </a:r>
            <a:endParaRPr lang="zh-CN" altLang="en-US" sz="900" dirty="0">
              <a:latin typeface="ＭＳ Ｐゴシック" pitchFamily="34" charset="-128"/>
              <a:ea typeface="ＭＳ Ｐゴシック" pitchFamily="34" charset="-128"/>
            </a:endParaRPr>
          </a:p>
        </p:txBody>
      </p:sp>
      <p:sp>
        <p:nvSpPr>
          <p:cNvPr id="141" name="下矢印 272"/>
          <p:cNvSpPr/>
          <p:nvPr/>
        </p:nvSpPr>
        <p:spPr>
          <a:xfrm rot="16200000">
            <a:off x="2987960" y="3668031"/>
            <a:ext cx="134171" cy="511411"/>
          </a:xfrm>
          <a:prstGeom prst="downArrow">
            <a:avLst/>
          </a:prstGeom>
          <a:solidFill>
            <a:schemeClr val="accent5">
              <a:lumMod val="60000"/>
              <a:lumOff val="40000"/>
              <a:alpha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rtlCol="0" anchor="ctr"/>
          <a:lstStyle/>
          <a:p>
            <a:pPr algn="ctr"/>
            <a:endParaRPr kumimoji="1" lang="ja-JP" altLang="en-US" sz="2000" dirty="0">
              <a:latin typeface="微软雅黑" panose="020B0503020204020204" pitchFamily="34" charset="-122"/>
              <a:ea typeface="微软雅黑" panose="020B0503020204020204" pitchFamily="34" charset="-122"/>
            </a:endParaRPr>
          </a:p>
        </p:txBody>
      </p:sp>
      <p:cxnSp>
        <p:nvCxnSpPr>
          <p:cNvPr id="142" name="直線コネクタ 283"/>
          <p:cNvCxnSpPr/>
          <p:nvPr/>
        </p:nvCxnSpPr>
        <p:spPr>
          <a:xfrm flipH="1">
            <a:off x="229768" y="2828617"/>
            <a:ext cx="264899" cy="1868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直線コネクタ 284"/>
          <p:cNvCxnSpPr/>
          <p:nvPr/>
        </p:nvCxnSpPr>
        <p:spPr>
          <a:xfrm flipH="1" flipV="1">
            <a:off x="248115" y="2816927"/>
            <a:ext cx="261685" cy="183743"/>
          </a:xfrm>
          <a:prstGeom prst="line">
            <a:avLst/>
          </a:prstGeom>
        </p:spPr>
        <p:style>
          <a:lnRef idx="1">
            <a:schemeClr val="accent1"/>
          </a:lnRef>
          <a:fillRef idx="0">
            <a:schemeClr val="accent1"/>
          </a:fillRef>
          <a:effectRef idx="0">
            <a:schemeClr val="accent1"/>
          </a:effectRef>
          <a:fontRef idx="minor">
            <a:schemeClr val="tx1"/>
          </a:fontRef>
        </p:style>
      </p:cxnSp>
      <p:sp>
        <p:nvSpPr>
          <p:cNvPr id="144" name="テキスト ボックス 10"/>
          <p:cNvSpPr txBox="1"/>
          <p:nvPr/>
        </p:nvSpPr>
        <p:spPr>
          <a:xfrm>
            <a:off x="4553107" y="3439074"/>
            <a:ext cx="910233" cy="400110"/>
          </a:xfrm>
          <a:prstGeom prst="rect">
            <a:avLst/>
          </a:prstGeom>
          <a:noFill/>
          <a:ln>
            <a:solidFill>
              <a:schemeClr val="tx1"/>
            </a:solidFill>
          </a:ln>
        </p:spPr>
        <p:txBody>
          <a:bodyPr wrap="square" rtlCol="0">
            <a:spAutoFit/>
          </a:bodyPr>
          <a:lstStyle/>
          <a:p>
            <a:endParaRPr kumimoji="1" lang="ja-JP" altLang="en-US" sz="2000" dirty="0" smtClean="0"/>
          </a:p>
        </p:txBody>
      </p:sp>
      <p:cxnSp>
        <p:nvCxnSpPr>
          <p:cNvPr id="145" name="直線コネクタ 12"/>
          <p:cNvCxnSpPr/>
          <p:nvPr/>
        </p:nvCxnSpPr>
        <p:spPr>
          <a:xfrm flipH="1">
            <a:off x="4580248" y="3457537"/>
            <a:ext cx="898340" cy="4403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直線コネクタ 14"/>
          <p:cNvCxnSpPr/>
          <p:nvPr/>
        </p:nvCxnSpPr>
        <p:spPr>
          <a:xfrm>
            <a:off x="4537566" y="3439074"/>
            <a:ext cx="925774" cy="441309"/>
          </a:xfrm>
          <a:prstGeom prst="line">
            <a:avLst/>
          </a:prstGeom>
        </p:spPr>
        <p:style>
          <a:lnRef idx="1">
            <a:schemeClr val="accent1"/>
          </a:lnRef>
          <a:fillRef idx="0">
            <a:schemeClr val="accent1"/>
          </a:fillRef>
          <a:effectRef idx="0">
            <a:schemeClr val="accent1"/>
          </a:effectRef>
          <a:fontRef idx="minor">
            <a:schemeClr val="tx1"/>
          </a:fontRef>
        </p:style>
      </p:cxnSp>
      <p:sp>
        <p:nvSpPr>
          <p:cNvPr id="147" name="下矢印 277"/>
          <p:cNvSpPr/>
          <p:nvPr/>
        </p:nvSpPr>
        <p:spPr>
          <a:xfrm rot="16200000">
            <a:off x="4401954" y="3793008"/>
            <a:ext cx="260111" cy="303095"/>
          </a:xfrm>
          <a:prstGeom prst="downArrow">
            <a:avLst/>
          </a:prstGeom>
          <a:solidFill>
            <a:schemeClr val="accent5">
              <a:lumMod val="60000"/>
              <a:lumOff val="40000"/>
              <a:alpha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rtlCol="0" anchor="ctr"/>
          <a:lstStyle/>
          <a:p>
            <a:pPr algn="ctr"/>
            <a:endParaRPr kumimoji="1" lang="ja-JP" altLang="en-US" sz="2000" dirty="0">
              <a:latin typeface="微软雅黑" panose="020B0503020204020204" pitchFamily="34" charset="-122"/>
              <a:ea typeface="微软雅黑" panose="020B0503020204020204" pitchFamily="34" charset="-122"/>
            </a:endParaRPr>
          </a:p>
        </p:txBody>
      </p:sp>
      <p:sp>
        <p:nvSpPr>
          <p:cNvPr id="159" name="下矢印 269"/>
          <p:cNvSpPr/>
          <p:nvPr/>
        </p:nvSpPr>
        <p:spPr>
          <a:xfrm rot="16200000">
            <a:off x="5866317" y="4610773"/>
            <a:ext cx="260111" cy="285466"/>
          </a:xfrm>
          <a:prstGeom prst="downArrow">
            <a:avLst/>
          </a:prstGeom>
          <a:solidFill>
            <a:schemeClr val="accent5">
              <a:lumMod val="60000"/>
              <a:lumOff val="40000"/>
              <a:alpha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rtlCol="0" anchor="ctr"/>
          <a:lstStyle/>
          <a:p>
            <a:pPr algn="ctr"/>
            <a:endParaRPr kumimoji="1" lang="ja-JP" altLang="en-US" sz="2000" dirty="0">
              <a:latin typeface="微软雅黑" panose="020B0503020204020204" pitchFamily="34" charset="-122"/>
              <a:ea typeface="微软雅黑" panose="020B0503020204020204" pitchFamily="34" charset="-122"/>
            </a:endParaRPr>
          </a:p>
        </p:txBody>
      </p:sp>
      <p:sp>
        <p:nvSpPr>
          <p:cNvPr id="163" name="下矢印 313"/>
          <p:cNvSpPr/>
          <p:nvPr/>
        </p:nvSpPr>
        <p:spPr>
          <a:xfrm rot="16200000">
            <a:off x="5866316" y="3414228"/>
            <a:ext cx="260111" cy="285466"/>
          </a:xfrm>
          <a:prstGeom prst="downArrow">
            <a:avLst/>
          </a:prstGeom>
          <a:solidFill>
            <a:schemeClr val="accent5">
              <a:lumMod val="60000"/>
              <a:lumOff val="40000"/>
              <a:alpha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rtlCol="0" anchor="ctr"/>
          <a:lstStyle/>
          <a:p>
            <a:pPr algn="ctr"/>
            <a:endParaRPr kumimoji="1" lang="ja-JP" altLang="en-US" sz="2000" dirty="0">
              <a:latin typeface="微软雅黑" panose="020B0503020204020204" pitchFamily="34" charset="-122"/>
              <a:ea typeface="微软雅黑" panose="020B0503020204020204" pitchFamily="34" charset="-122"/>
            </a:endParaRPr>
          </a:p>
        </p:txBody>
      </p:sp>
      <p:pic>
        <p:nvPicPr>
          <p:cNvPr id="164" name="图片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1337" y="1293057"/>
            <a:ext cx="316905" cy="48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 name="TextBox 20"/>
          <p:cNvSpPr txBox="1">
            <a:spLocks noChangeArrowheads="1"/>
          </p:cNvSpPr>
          <p:nvPr/>
        </p:nvSpPr>
        <p:spPr bwMode="auto">
          <a:xfrm>
            <a:off x="2621267" y="5767777"/>
            <a:ext cx="259689"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nchor="ctr" anchorCtr="1">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lang="zh-CN" altLang="en-US" sz="1100" dirty="0">
                <a:solidFill>
                  <a:srgbClr val="FF0000"/>
                </a:solidFill>
                <a:latin typeface="ＭＳ Ｐゴシック" charset="-128"/>
              </a:rPr>
              <a:t>★</a:t>
            </a:r>
          </a:p>
        </p:txBody>
      </p:sp>
      <p:sp>
        <p:nvSpPr>
          <p:cNvPr id="166" name="线形标注 1 2"/>
          <p:cNvSpPr>
            <a:spLocks/>
          </p:cNvSpPr>
          <p:nvPr/>
        </p:nvSpPr>
        <p:spPr bwMode="auto">
          <a:xfrm>
            <a:off x="2666623" y="6084483"/>
            <a:ext cx="702346" cy="301762"/>
          </a:xfrm>
          <a:prstGeom prst="borderCallout1">
            <a:avLst>
              <a:gd name="adj1" fmla="val -64301"/>
              <a:gd name="adj2" fmla="val 10913"/>
              <a:gd name="adj3" fmla="val -7097"/>
              <a:gd name="adj4" fmla="val -1486"/>
            </a:avLst>
          </a:prstGeom>
          <a:solidFill>
            <a:srgbClr val="00B0F0"/>
          </a:solidFill>
          <a:ln w="25400">
            <a:solidFill>
              <a:srgbClr val="000000"/>
            </a:solidFill>
            <a:miter lim="800000"/>
            <a:headEnd/>
            <a:tailEnd/>
          </a:ln>
        </p:spPr>
        <p:txBody>
          <a:bodyPr wrap="none" anchor="ctr"/>
          <a:lstStyle/>
          <a:p>
            <a:pPr algn="ctr"/>
            <a:r>
              <a:rPr lang="zh-CN" altLang="en-US" sz="1100" dirty="0">
                <a:solidFill>
                  <a:srgbClr val="FF0000"/>
                </a:solidFill>
                <a:latin typeface="ＭＳ Ｐゴシック" charset="-128"/>
              </a:rPr>
              <a:t>现位置</a:t>
            </a:r>
          </a:p>
        </p:txBody>
      </p:sp>
      <p:sp>
        <p:nvSpPr>
          <p:cNvPr id="167" name="Text Box 33"/>
          <p:cNvSpPr txBox="1">
            <a:spLocks noChangeArrowheads="1"/>
          </p:cNvSpPr>
          <p:nvPr/>
        </p:nvSpPr>
        <p:spPr bwMode="auto">
          <a:xfrm>
            <a:off x="2551293" y="6420113"/>
            <a:ext cx="1332968" cy="130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lnSpc>
                <a:spcPts val="300"/>
              </a:lnSpc>
            </a:pPr>
            <a:r>
              <a:rPr kumimoji="1" lang="en-US" altLang="ja-JP" sz="1000" dirty="0" smtClean="0">
                <a:solidFill>
                  <a:srgbClr val="FF0066"/>
                </a:solidFill>
                <a:latin typeface="Arial" charset="0"/>
              </a:rPr>
              <a:t>Current location</a:t>
            </a:r>
          </a:p>
        </p:txBody>
      </p:sp>
      <p:sp>
        <p:nvSpPr>
          <p:cNvPr id="120" name="スライド番号プレースホルダー 2"/>
          <p:cNvSpPr>
            <a:spLocks noGrp="1"/>
          </p:cNvSpPr>
          <p:nvPr>
            <p:ph type="sldNum" sz="quarter" idx="12"/>
          </p:nvPr>
        </p:nvSpPr>
        <p:spPr>
          <a:xfrm>
            <a:off x="7147875" y="6441814"/>
            <a:ext cx="2228850" cy="364787"/>
          </a:xfrm>
        </p:spPr>
        <p:txBody>
          <a:bodyPr/>
          <a:lstStyle/>
          <a:p>
            <a:pPr algn="r">
              <a:defRPr/>
            </a:pPr>
            <a:r>
              <a:rPr lang="en-US" altLang="zh-CN" dirty="0">
                <a:solidFill>
                  <a:schemeClr val="bg1">
                    <a:lumMod val="50000"/>
                  </a:schemeClr>
                </a:solidFill>
              </a:rPr>
              <a:t>8</a:t>
            </a:r>
            <a:endParaRPr lang="zh-CN" altLang="en-US" dirty="0">
              <a:solidFill>
                <a:schemeClr val="bg1">
                  <a:lumMod val="50000"/>
                </a:schemeClr>
              </a:solidFill>
            </a:endParaRPr>
          </a:p>
        </p:txBody>
      </p:sp>
      <p:sp>
        <p:nvSpPr>
          <p:cNvPr id="134" name="右矢印 249"/>
          <p:cNvSpPr/>
          <p:nvPr/>
        </p:nvSpPr>
        <p:spPr>
          <a:xfrm rot="10800000" flipH="1">
            <a:off x="7728097" y="4682094"/>
            <a:ext cx="742170" cy="324444"/>
          </a:xfrm>
          <a:prstGeom prst="rightArrow">
            <a:avLst/>
          </a:prstGeom>
          <a:solidFill>
            <a:schemeClr val="accent5">
              <a:lumMod val="60000"/>
              <a:lumOff val="40000"/>
              <a:alpha val="77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rtlCol="0" anchor="ctr"/>
          <a:lstStyle/>
          <a:p>
            <a:pPr algn="ctr"/>
            <a:endParaRPr kumimoji="1" lang="ja-JP" altLang="en-US" sz="2000" dirty="0">
              <a:latin typeface="微软雅黑" panose="020B0503020204020204" pitchFamily="34" charset="-122"/>
              <a:ea typeface="微软雅黑" panose="020B0503020204020204" pitchFamily="34" charset="-122"/>
            </a:endParaRPr>
          </a:p>
        </p:txBody>
      </p:sp>
      <p:sp>
        <p:nvSpPr>
          <p:cNvPr id="135" name="テキスト ボックス 261"/>
          <p:cNvSpPr txBox="1"/>
          <p:nvPr/>
        </p:nvSpPr>
        <p:spPr>
          <a:xfrm>
            <a:off x="8515915" y="4637342"/>
            <a:ext cx="1202317" cy="1015663"/>
          </a:xfrm>
          <a:prstGeom prst="rect">
            <a:avLst/>
          </a:prstGeom>
          <a:noFill/>
        </p:spPr>
        <p:txBody>
          <a:bodyPr wrap="none" rtlCol="0">
            <a:spAutoFit/>
          </a:bodyPr>
          <a:lstStyle/>
          <a:p>
            <a:pPr algn="ctr">
              <a:spcBef>
                <a:spcPts val="0"/>
              </a:spcBef>
            </a:pPr>
            <a:r>
              <a:rPr lang="zh-CN" altLang="en-US" sz="1200" dirty="0" smtClean="0"/>
              <a:t>集装箱区域</a:t>
            </a:r>
            <a:endParaRPr lang="en-US" altLang="zh-CN" sz="1200" dirty="0" smtClean="0"/>
          </a:p>
          <a:p>
            <a:pPr algn="ctr">
              <a:spcBef>
                <a:spcPts val="0"/>
              </a:spcBef>
            </a:pPr>
            <a:r>
              <a:rPr lang="en-US" altLang="zh-CN" sz="1200" dirty="0"/>
              <a:t>Container </a:t>
            </a:r>
            <a:r>
              <a:rPr lang="en-US" altLang="zh-CN" sz="1200" dirty="0" smtClean="0"/>
              <a:t>area</a:t>
            </a:r>
          </a:p>
          <a:p>
            <a:pPr algn="ctr">
              <a:spcBef>
                <a:spcPts val="0"/>
              </a:spcBef>
            </a:pPr>
            <a:endParaRPr lang="en-US" altLang="ja-JP" sz="1200" dirty="0" smtClean="0"/>
          </a:p>
          <a:p>
            <a:pPr algn="ctr">
              <a:spcBef>
                <a:spcPts val="0"/>
              </a:spcBef>
            </a:pPr>
            <a:r>
              <a:rPr kumimoji="1" lang="ja-JP" altLang="en-US" sz="1200" dirty="0" smtClean="0"/>
              <a:t>　</a:t>
            </a:r>
            <a:r>
              <a:rPr kumimoji="1" lang="zh-CN" altLang="en-US" sz="1200" dirty="0" smtClean="0"/>
              <a:t>出口制品</a:t>
            </a:r>
            <a:endParaRPr kumimoji="1" lang="en-US" altLang="zh-CN" sz="1200" dirty="0" smtClean="0"/>
          </a:p>
          <a:p>
            <a:pPr algn="ctr">
              <a:spcBef>
                <a:spcPts val="0"/>
              </a:spcBef>
            </a:pPr>
            <a:r>
              <a:rPr lang="en-US" altLang="zh-CN" sz="1200" dirty="0" smtClean="0"/>
              <a:t>Export Products</a:t>
            </a:r>
            <a:endParaRPr kumimoji="1" lang="ja-JP" altLang="en-US" sz="1200" dirty="0"/>
          </a:p>
        </p:txBody>
      </p:sp>
      <p:sp>
        <p:nvSpPr>
          <p:cNvPr id="102" name="TextBox 33"/>
          <p:cNvSpPr txBox="1">
            <a:spLocks noChangeArrowheads="1"/>
          </p:cNvSpPr>
          <p:nvPr/>
        </p:nvSpPr>
        <p:spPr bwMode="auto">
          <a:xfrm>
            <a:off x="5595945" y="1607288"/>
            <a:ext cx="1073258" cy="338554"/>
          </a:xfrm>
          <a:prstGeom prst="rect">
            <a:avLst/>
          </a:prstGeom>
          <a:solidFill>
            <a:srgbClr val="92D050"/>
          </a:solidFill>
          <a:ln>
            <a:noFill/>
          </a:ln>
          <a:extLst/>
        </p:spPr>
        <p:txBody>
          <a:bodyPr wrap="none" lIns="35345" tIns="0" rIns="3534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spcBef>
                <a:spcPts val="0"/>
              </a:spcBef>
            </a:pPr>
            <a:r>
              <a:rPr lang="ja-JP" altLang="en-US" sz="1100" dirty="0" smtClean="0">
                <a:latin typeface="ＭＳ Ｐゴシック" pitchFamily="34" charset="-128"/>
                <a:ea typeface="ＭＳ Ｐゴシック" pitchFamily="34" charset="-128"/>
              </a:rPr>
              <a:t>部品倉庫</a:t>
            </a:r>
            <a:endParaRPr lang="en-US" altLang="ja-JP" sz="1100" dirty="0" smtClean="0">
              <a:latin typeface="ＭＳ Ｐゴシック" pitchFamily="34" charset="-128"/>
              <a:ea typeface="ＭＳ Ｐゴシック" pitchFamily="34" charset="-128"/>
            </a:endParaRPr>
          </a:p>
          <a:p>
            <a:pPr algn="ctr" eaLnBrk="1" hangingPunct="1">
              <a:spcBef>
                <a:spcPts val="0"/>
              </a:spcBef>
            </a:pPr>
            <a:r>
              <a:rPr lang="en-US" altLang="zh-CN" sz="1100" dirty="0">
                <a:latin typeface="Calibri" panose="020F0502020204030204" pitchFamily="34" charset="0"/>
                <a:ea typeface="ＭＳ Ｐゴシック" pitchFamily="34" charset="-128"/>
                <a:cs typeface="Calibri" panose="020F0502020204030204" pitchFamily="34" charset="0"/>
              </a:rPr>
              <a:t>Parts Warehouse</a:t>
            </a:r>
          </a:p>
        </p:txBody>
      </p:sp>
      <p:sp>
        <p:nvSpPr>
          <p:cNvPr id="168" name="TextBox 33"/>
          <p:cNvSpPr txBox="1">
            <a:spLocks noChangeArrowheads="1"/>
          </p:cNvSpPr>
          <p:nvPr/>
        </p:nvSpPr>
        <p:spPr bwMode="auto">
          <a:xfrm>
            <a:off x="6018600" y="2231413"/>
            <a:ext cx="1073258" cy="338554"/>
          </a:xfrm>
          <a:prstGeom prst="rect">
            <a:avLst/>
          </a:prstGeom>
          <a:solidFill>
            <a:srgbClr val="92D050"/>
          </a:solidFill>
          <a:ln>
            <a:noFill/>
          </a:ln>
          <a:extLst/>
        </p:spPr>
        <p:txBody>
          <a:bodyPr wrap="none" lIns="35345" tIns="0" rIns="3534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spcBef>
                <a:spcPts val="0"/>
              </a:spcBef>
            </a:pPr>
            <a:r>
              <a:rPr lang="ja-JP" altLang="en-US" sz="1100" dirty="0" smtClean="0">
                <a:latin typeface="ＭＳ Ｐゴシック" pitchFamily="34" charset="-128"/>
                <a:ea typeface="ＭＳ Ｐゴシック" pitchFamily="34" charset="-128"/>
              </a:rPr>
              <a:t>部品倉庫</a:t>
            </a:r>
            <a:endParaRPr lang="en-US" altLang="ja-JP" sz="1100" dirty="0" smtClean="0">
              <a:latin typeface="ＭＳ Ｐゴシック" pitchFamily="34" charset="-128"/>
              <a:ea typeface="ＭＳ Ｐゴシック" pitchFamily="34" charset="-128"/>
            </a:endParaRPr>
          </a:p>
          <a:p>
            <a:pPr algn="ctr" eaLnBrk="1" hangingPunct="1">
              <a:spcBef>
                <a:spcPts val="0"/>
              </a:spcBef>
            </a:pPr>
            <a:r>
              <a:rPr lang="en-US" altLang="zh-CN" sz="1100" dirty="0">
                <a:latin typeface="Calibri" panose="020F0502020204030204" pitchFamily="34" charset="0"/>
                <a:ea typeface="ＭＳ Ｐゴシック" pitchFamily="34" charset="-128"/>
                <a:cs typeface="Calibri" panose="020F0502020204030204" pitchFamily="34" charset="0"/>
              </a:rPr>
              <a:t>Parts Warehouse</a:t>
            </a:r>
          </a:p>
        </p:txBody>
      </p:sp>
      <p:sp>
        <p:nvSpPr>
          <p:cNvPr id="169" name="TextBox 33"/>
          <p:cNvSpPr txBox="1">
            <a:spLocks noChangeArrowheads="1"/>
          </p:cNvSpPr>
          <p:nvPr/>
        </p:nvSpPr>
        <p:spPr bwMode="auto">
          <a:xfrm>
            <a:off x="6178228" y="3370901"/>
            <a:ext cx="1073258" cy="338554"/>
          </a:xfrm>
          <a:prstGeom prst="rect">
            <a:avLst/>
          </a:prstGeom>
          <a:solidFill>
            <a:srgbClr val="92D050"/>
          </a:solidFill>
          <a:ln>
            <a:noFill/>
          </a:ln>
          <a:extLst/>
        </p:spPr>
        <p:txBody>
          <a:bodyPr wrap="none" lIns="35345" tIns="0" rIns="3534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spcBef>
                <a:spcPts val="0"/>
              </a:spcBef>
            </a:pPr>
            <a:r>
              <a:rPr lang="ja-JP" altLang="en-US" sz="1100" dirty="0" smtClean="0">
                <a:latin typeface="ＭＳ Ｐゴシック" pitchFamily="34" charset="-128"/>
                <a:ea typeface="ＭＳ Ｐゴシック" pitchFamily="34" charset="-128"/>
              </a:rPr>
              <a:t>部品倉庫</a:t>
            </a:r>
            <a:endParaRPr lang="en-US" altLang="ja-JP" sz="1100" dirty="0" smtClean="0">
              <a:latin typeface="ＭＳ Ｐゴシック" pitchFamily="34" charset="-128"/>
              <a:ea typeface="ＭＳ Ｐゴシック" pitchFamily="34" charset="-128"/>
            </a:endParaRPr>
          </a:p>
          <a:p>
            <a:pPr algn="ctr" eaLnBrk="1" hangingPunct="1">
              <a:spcBef>
                <a:spcPts val="0"/>
              </a:spcBef>
            </a:pPr>
            <a:r>
              <a:rPr lang="en-US" altLang="zh-CN" sz="1100" dirty="0">
                <a:latin typeface="Calibri" panose="020F0502020204030204" pitchFamily="34" charset="0"/>
                <a:ea typeface="ＭＳ Ｐゴシック" pitchFamily="34" charset="-128"/>
                <a:cs typeface="Calibri" panose="020F0502020204030204" pitchFamily="34" charset="0"/>
              </a:rPr>
              <a:t>Parts Warehouse</a:t>
            </a:r>
          </a:p>
        </p:txBody>
      </p:sp>
      <p:sp>
        <p:nvSpPr>
          <p:cNvPr id="170" name="TextBox 8"/>
          <p:cNvSpPr txBox="1">
            <a:spLocks noChangeArrowheads="1"/>
          </p:cNvSpPr>
          <p:nvPr/>
        </p:nvSpPr>
        <p:spPr bwMode="auto">
          <a:xfrm>
            <a:off x="3515509" y="3220175"/>
            <a:ext cx="589151" cy="323165"/>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5345" tIns="0" rIns="3534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spcBef>
                <a:spcPts val="0"/>
              </a:spcBef>
            </a:pPr>
            <a:r>
              <a:rPr lang="zh-CN" altLang="en-US" sz="1100" dirty="0" smtClean="0">
                <a:solidFill>
                  <a:srgbClr val="FF0000"/>
                </a:solidFill>
                <a:latin typeface="ＭＳ Ｐゴシック" pitchFamily="34" charset="-128"/>
                <a:ea typeface="ＭＳ Ｐゴシック" pitchFamily="34" charset="-128"/>
              </a:rPr>
              <a:t>油冷器</a:t>
            </a:r>
            <a:endParaRPr lang="en-US" altLang="zh-CN" sz="1100" dirty="0" smtClean="0">
              <a:solidFill>
                <a:srgbClr val="FF0000"/>
              </a:solidFill>
              <a:latin typeface="ＭＳ Ｐゴシック" pitchFamily="34" charset="-128"/>
              <a:ea typeface="ＭＳ Ｐゴシック" pitchFamily="34" charset="-128"/>
            </a:endParaRPr>
          </a:p>
          <a:p>
            <a:pPr algn="ctr" eaLnBrk="1" hangingPunct="1">
              <a:spcBef>
                <a:spcPts val="0"/>
              </a:spcBef>
            </a:pPr>
            <a:r>
              <a:rPr lang="en-US" altLang="zh-CN" sz="1000" dirty="0">
                <a:solidFill>
                  <a:srgbClr val="FF0000"/>
                </a:solidFill>
                <a:latin typeface="ＭＳ Ｐゴシック" pitchFamily="34" charset="-128"/>
                <a:ea typeface="ＭＳ Ｐゴシック" pitchFamily="34" charset="-128"/>
              </a:rPr>
              <a:t>Oil cooler</a:t>
            </a:r>
            <a:endParaRPr lang="zh-CN" altLang="en-US" sz="1000" dirty="0">
              <a:solidFill>
                <a:srgbClr val="FF0000"/>
              </a:solidFill>
              <a:latin typeface="ＭＳ Ｐゴシック" pitchFamily="34" charset="-128"/>
              <a:ea typeface="ＭＳ Ｐゴシック" pitchFamily="34" charset="-128"/>
            </a:endParaRPr>
          </a:p>
        </p:txBody>
      </p:sp>
      <p:sp>
        <p:nvSpPr>
          <p:cNvPr id="125" name="下矢印 265"/>
          <p:cNvSpPr/>
          <p:nvPr/>
        </p:nvSpPr>
        <p:spPr>
          <a:xfrm>
            <a:off x="4363244" y="2635800"/>
            <a:ext cx="283779" cy="402521"/>
          </a:xfrm>
          <a:prstGeom prst="downArrow">
            <a:avLst/>
          </a:prstGeom>
          <a:solidFill>
            <a:srgbClr val="FFC000">
              <a:alpha val="71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rtlCol="0" anchor="ctr"/>
          <a:lstStyle/>
          <a:p>
            <a:pPr algn="ctr"/>
            <a:endParaRPr kumimoji="1" lang="ja-JP" altLang="en-US" sz="2000" dirty="0">
              <a:latin typeface="微软雅黑" panose="020B0503020204020204" pitchFamily="34" charset="-122"/>
              <a:ea typeface="微软雅黑" panose="020B0503020204020204" pitchFamily="34" charset="-122"/>
            </a:endParaRPr>
          </a:p>
        </p:txBody>
      </p:sp>
      <p:sp>
        <p:nvSpPr>
          <p:cNvPr id="172" name="TextBox 32"/>
          <p:cNvSpPr txBox="1">
            <a:spLocks noChangeArrowheads="1"/>
          </p:cNvSpPr>
          <p:nvPr/>
        </p:nvSpPr>
        <p:spPr bwMode="auto">
          <a:xfrm>
            <a:off x="3463052" y="2816818"/>
            <a:ext cx="707773" cy="369332"/>
          </a:xfrm>
          <a:prstGeom prst="rect">
            <a:avLst/>
          </a:prstGeom>
          <a:solidFill>
            <a:schemeClr val="accent5"/>
          </a:solidFill>
          <a:ln>
            <a:noFill/>
          </a:ln>
          <a:extLst/>
        </p:spPr>
        <p:txBody>
          <a:bodyPr wrap="none" lIns="35345" tIns="0" rIns="35345" bIns="0">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ja-JP" altLang="en-US" sz="1400" b="1" dirty="0" smtClean="0">
                <a:solidFill>
                  <a:schemeClr val="bg1"/>
                </a:solidFill>
                <a:latin typeface="ＭＳ Ｐゴシック" pitchFamily="34" charset="-128"/>
                <a:ea typeface="ＭＳ Ｐゴシック" pitchFamily="34" charset="-128"/>
              </a:rPr>
              <a:t>ＶＢ炉</a:t>
            </a:r>
            <a:endParaRPr lang="en-US" altLang="ja-JP" sz="1400" b="1" dirty="0" smtClean="0">
              <a:solidFill>
                <a:schemeClr val="bg1"/>
              </a:solidFill>
              <a:latin typeface="ＭＳ Ｐゴシック" pitchFamily="34" charset="-128"/>
              <a:ea typeface="ＭＳ Ｐゴシック" pitchFamily="34" charset="-128"/>
            </a:endParaRPr>
          </a:p>
          <a:p>
            <a:pPr algn="ctr" eaLnBrk="1" hangingPunct="1">
              <a:spcBef>
                <a:spcPts val="0"/>
              </a:spcBef>
            </a:pPr>
            <a:r>
              <a:rPr lang="en-US" altLang="zh-CN" sz="1000" dirty="0" smtClean="0">
                <a:solidFill>
                  <a:schemeClr val="bg1"/>
                </a:solidFill>
                <a:latin typeface="ＭＳ Ｐゴシック" pitchFamily="34" charset="-128"/>
                <a:ea typeface="ＭＳ Ｐゴシック" pitchFamily="34" charset="-128"/>
              </a:rPr>
              <a:t>VB Furnace</a:t>
            </a:r>
            <a:endParaRPr lang="en-US" altLang="zh-CN" sz="1000" b="1" dirty="0">
              <a:solidFill>
                <a:schemeClr val="bg1"/>
              </a:solidFill>
              <a:latin typeface="ＭＳ Ｐゴシック" pitchFamily="34" charset="-128"/>
              <a:ea typeface="ＭＳ Ｐゴシック" pitchFamily="34" charset="-128"/>
            </a:endParaRPr>
          </a:p>
        </p:txBody>
      </p:sp>
      <p:sp>
        <p:nvSpPr>
          <p:cNvPr id="133" name="下矢印 276"/>
          <p:cNvSpPr/>
          <p:nvPr/>
        </p:nvSpPr>
        <p:spPr>
          <a:xfrm rot="16200000">
            <a:off x="3210217" y="4446396"/>
            <a:ext cx="260111" cy="303095"/>
          </a:xfrm>
          <a:prstGeom prst="downArrow">
            <a:avLst/>
          </a:prstGeom>
          <a:solidFill>
            <a:schemeClr val="accent5">
              <a:lumMod val="60000"/>
              <a:lumOff val="40000"/>
              <a:alpha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82" tIns="47891" rIns="95782" bIns="47891" rtlCol="0" anchor="ctr"/>
          <a:lstStyle/>
          <a:p>
            <a:pPr algn="ctr"/>
            <a:endParaRPr kumimoji="1" lang="ja-JP"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28501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lgn="r">
              <a:defRPr/>
            </a:pPr>
            <a:r>
              <a:rPr lang="en-US" altLang="zh-CN" dirty="0">
                <a:solidFill>
                  <a:schemeClr val="bg1">
                    <a:lumMod val="50000"/>
                  </a:schemeClr>
                </a:solidFill>
              </a:rPr>
              <a:t>9</a:t>
            </a:r>
            <a:endParaRPr lang="zh-CN" altLang="en-US" dirty="0">
              <a:solidFill>
                <a:schemeClr val="bg1">
                  <a:lumMod val="50000"/>
                </a:schemeClr>
              </a:solidFill>
            </a:endParaRPr>
          </a:p>
        </p:txBody>
      </p:sp>
      <p:sp>
        <p:nvSpPr>
          <p:cNvPr id="6" name="矩形 5"/>
          <p:cNvSpPr/>
          <p:nvPr/>
        </p:nvSpPr>
        <p:spPr>
          <a:xfrm>
            <a:off x="271728" y="728663"/>
            <a:ext cx="8581760" cy="252412"/>
          </a:xfrm>
          <a:prstGeom prst="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latin typeface="ＭＳ Ｐゴシック" pitchFamily="50" charset="-128"/>
              <a:ea typeface="ＭＳ Ｐゴシック" pitchFamily="50" charset="-128"/>
            </a:endParaRPr>
          </a:p>
        </p:txBody>
      </p:sp>
      <p:sp>
        <p:nvSpPr>
          <p:cNvPr id="7" name="矩形 6"/>
          <p:cNvSpPr/>
          <p:nvPr/>
        </p:nvSpPr>
        <p:spPr>
          <a:xfrm>
            <a:off x="271727" y="908051"/>
            <a:ext cx="8970433" cy="360363"/>
          </a:xfrm>
          <a:prstGeom prst="rect">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000" dirty="0">
                <a:solidFill>
                  <a:srgbClr val="FFFFFF"/>
                </a:solidFill>
                <a:latin typeface="ＭＳ Ｐゴシック" pitchFamily="50" charset="-128"/>
              </a:rPr>
              <a:t>主</a:t>
            </a:r>
            <a:r>
              <a:rPr lang="zh-CN" altLang="en-US" sz="2000" dirty="0" smtClean="0">
                <a:solidFill>
                  <a:srgbClr val="FFFFFF"/>
                </a:solidFill>
                <a:latin typeface="ＭＳ Ｐゴシック" pitchFamily="50" charset="-128"/>
              </a:rPr>
              <a:t>要生产线</a:t>
            </a:r>
            <a:r>
              <a:rPr lang="zh-CN" altLang="en-US" sz="2000" dirty="0" smtClean="0">
                <a:solidFill>
                  <a:srgbClr val="FFFFFF"/>
                </a:solidFill>
                <a:latin typeface="ＭＳ Ｐゴシック" pitchFamily="50" charset="-128"/>
                <a:ea typeface="ＭＳ Ｐゴシック" pitchFamily="50" charset="-128"/>
              </a:rPr>
              <a:t> </a:t>
            </a:r>
            <a:r>
              <a:rPr lang="en-US" altLang="zh-CN" sz="2000" dirty="0">
                <a:solidFill>
                  <a:srgbClr val="FFFFFF"/>
                </a:solidFill>
                <a:latin typeface="ＭＳ Ｐゴシック" pitchFamily="50" charset="-128"/>
                <a:ea typeface="ＭＳ Ｐゴシック" pitchFamily="50" charset="-128"/>
              </a:rPr>
              <a:t>Main Lines</a:t>
            </a:r>
          </a:p>
        </p:txBody>
      </p:sp>
      <p:sp>
        <p:nvSpPr>
          <p:cNvPr id="26632" name="Rectangle 254"/>
          <p:cNvSpPr>
            <a:spLocks noChangeArrowheads="1"/>
          </p:cNvSpPr>
          <p:nvPr/>
        </p:nvSpPr>
        <p:spPr bwMode="auto">
          <a:xfrm>
            <a:off x="4875610" y="1412875"/>
            <a:ext cx="24558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r>
              <a:rPr lang="zh-CN" altLang="en-US" sz="1400" dirty="0" smtClean="0">
                <a:latin typeface="ＭＳ Ｐゴシック" charset="-128"/>
              </a:rPr>
              <a:t>冷冻机线</a:t>
            </a:r>
            <a:endParaRPr lang="zh-CN" altLang="en-US" sz="1400" dirty="0">
              <a:latin typeface="ＭＳ Ｐゴシック" charset="-128"/>
            </a:endParaRPr>
          </a:p>
        </p:txBody>
      </p:sp>
      <p:sp>
        <p:nvSpPr>
          <p:cNvPr id="26633" name="Rectangle 254"/>
          <p:cNvSpPr>
            <a:spLocks noChangeArrowheads="1"/>
          </p:cNvSpPr>
          <p:nvPr/>
        </p:nvSpPr>
        <p:spPr bwMode="auto">
          <a:xfrm>
            <a:off x="643202" y="4000501"/>
            <a:ext cx="1561571"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r>
              <a:rPr lang="zh-CN" altLang="en-US" sz="1400" dirty="0" smtClean="0">
                <a:latin typeface="ＭＳ Ｐゴシック" charset="-128"/>
              </a:rPr>
              <a:t>热交换器线</a:t>
            </a:r>
            <a:endParaRPr lang="zh-CN" altLang="en-US" sz="1400" dirty="0">
              <a:latin typeface="ＭＳ Ｐゴシック" charset="-128"/>
            </a:endParaRPr>
          </a:p>
        </p:txBody>
      </p:sp>
      <p:sp>
        <p:nvSpPr>
          <p:cNvPr id="26634" name="Rectangle 254"/>
          <p:cNvSpPr>
            <a:spLocks noChangeArrowheads="1"/>
          </p:cNvSpPr>
          <p:nvPr/>
        </p:nvSpPr>
        <p:spPr bwMode="auto">
          <a:xfrm>
            <a:off x="2701794" y="4005263"/>
            <a:ext cx="1248569"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r>
              <a:rPr lang="en-US" altLang="zh-CN" sz="1400">
                <a:solidFill>
                  <a:schemeClr val="accent1"/>
                </a:solidFill>
                <a:latin typeface="ＭＳ Ｐゴシック" charset="-128"/>
              </a:rPr>
              <a:t>5</a:t>
            </a:r>
            <a:r>
              <a:rPr lang="zh-CN" altLang="en-US" sz="1400">
                <a:solidFill>
                  <a:schemeClr val="accent1"/>
                </a:solidFill>
                <a:latin typeface="ＭＳ Ｐゴシック" charset="-128"/>
              </a:rPr>
              <a:t>万台</a:t>
            </a:r>
            <a:r>
              <a:rPr lang="en-US" altLang="zh-CN" sz="1400">
                <a:solidFill>
                  <a:schemeClr val="accent1"/>
                </a:solidFill>
                <a:latin typeface="ＭＳ Ｐゴシック" charset="-128"/>
              </a:rPr>
              <a:t>/</a:t>
            </a:r>
            <a:r>
              <a:rPr lang="zh-CN" altLang="en-US" sz="1400">
                <a:solidFill>
                  <a:schemeClr val="accent1"/>
                </a:solidFill>
                <a:latin typeface="ＭＳ Ｐゴシック" charset="-128"/>
              </a:rPr>
              <a:t>年</a:t>
            </a:r>
          </a:p>
        </p:txBody>
      </p:sp>
      <p:sp>
        <p:nvSpPr>
          <p:cNvPr id="26635" name="Rectangle 254"/>
          <p:cNvSpPr>
            <a:spLocks noChangeArrowheads="1"/>
          </p:cNvSpPr>
          <p:nvPr/>
        </p:nvSpPr>
        <p:spPr bwMode="auto">
          <a:xfrm>
            <a:off x="6994394" y="1409700"/>
            <a:ext cx="1248569"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r>
              <a:rPr lang="en-US" altLang="zh-CN" sz="1400">
                <a:solidFill>
                  <a:schemeClr val="accent1"/>
                </a:solidFill>
                <a:latin typeface="ＭＳ Ｐゴシック" charset="-128"/>
              </a:rPr>
              <a:t>3</a:t>
            </a:r>
            <a:r>
              <a:rPr lang="zh-CN" altLang="en-US" sz="1400">
                <a:solidFill>
                  <a:schemeClr val="accent1"/>
                </a:solidFill>
                <a:latin typeface="ＭＳ Ｐゴシック" charset="-128"/>
              </a:rPr>
              <a:t>千台</a:t>
            </a:r>
            <a:r>
              <a:rPr lang="en-US" altLang="zh-CN" sz="1400">
                <a:solidFill>
                  <a:schemeClr val="accent1"/>
                </a:solidFill>
                <a:latin typeface="ＭＳ Ｐゴシック" charset="-128"/>
              </a:rPr>
              <a:t>/</a:t>
            </a:r>
            <a:r>
              <a:rPr lang="zh-CN" altLang="en-US" sz="1400">
                <a:solidFill>
                  <a:schemeClr val="accent1"/>
                </a:solidFill>
                <a:latin typeface="ＭＳ Ｐゴシック" charset="-128"/>
              </a:rPr>
              <a:t>年</a:t>
            </a:r>
          </a:p>
        </p:txBody>
      </p:sp>
      <p:sp>
        <p:nvSpPr>
          <p:cNvPr id="26637" name="Rectangle 254"/>
          <p:cNvSpPr>
            <a:spLocks noChangeArrowheads="1"/>
          </p:cNvSpPr>
          <p:nvPr/>
        </p:nvSpPr>
        <p:spPr bwMode="auto">
          <a:xfrm>
            <a:off x="667279" y="1408113"/>
            <a:ext cx="16389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r>
              <a:rPr lang="en-US" altLang="zh-CN" sz="1400" dirty="0">
                <a:latin typeface="ＭＳ Ｐゴシック" charset="-128"/>
              </a:rPr>
              <a:t>HVAC</a:t>
            </a:r>
            <a:r>
              <a:rPr lang="en-US" altLang="zh-CN" sz="1400" dirty="0" smtClean="0">
                <a:latin typeface="ＭＳ Ｐゴシック" charset="-128"/>
              </a:rPr>
              <a:t>/</a:t>
            </a:r>
            <a:r>
              <a:rPr lang="zh-CN" altLang="en-US" sz="1400" dirty="0" smtClean="0">
                <a:latin typeface="ＭＳ Ｐゴシック" charset="-128"/>
              </a:rPr>
              <a:t>暖风线</a:t>
            </a:r>
            <a:endParaRPr lang="zh-CN" altLang="en-US" sz="1400" dirty="0">
              <a:latin typeface="ＭＳ Ｐゴシック" charset="-128"/>
            </a:endParaRPr>
          </a:p>
        </p:txBody>
      </p:sp>
      <p:sp>
        <p:nvSpPr>
          <p:cNvPr id="26638" name="Rectangle 254"/>
          <p:cNvSpPr>
            <a:spLocks noChangeArrowheads="1"/>
          </p:cNvSpPr>
          <p:nvPr/>
        </p:nvSpPr>
        <p:spPr bwMode="auto">
          <a:xfrm>
            <a:off x="2749948" y="1408113"/>
            <a:ext cx="1248569"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r>
              <a:rPr lang="en-US" altLang="zh-CN" sz="1400" dirty="0" smtClean="0">
                <a:solidFill>
                  <a:schemeClr val="accent1"/>
                </a:solidFill>
                <a:latin typeface="ＭＳ Ｐゴシック" charset="-128"/>
              </a:rPr>
              <a:t>15</a:t>
            </a:r>
            <a:r>
              <a:rPr lang="zh-CN" altLang="en-US" sz="1400" dirty="0" smtClean="0">
                <a:solidFill>
                  <a:schemeClr val="accent1"/>
                </a:solidFill>
                <a:latin typeface="ＭＳ Ｐゴシック" charset="-128"/>
              </a:rPr>
              <a:t>万</a:t>
            </a:r>
            <a:r>
              <a:rPr lang="zh-CN" altLang="en-US" sz="1400" dirty="0">
                <a:solidFill>
                  <a:schemeClr val="accent1"/>
                </a:solidFill>
                <a:latin typeface="ＭＳ Ｐゴシック" charset="-128"/>
              </a:rPr>
              <a:t>台</a:t>
            </a:r>
            <a:r>
              <a:rPr lang="en-US" altLang="zh-CN" sz="1400" dirty="0">
                <a:solidFill>
                  <a:schemeClr val="accent1"/>
                </a:solidFill>
                <a:latin typeface="ＭＳ Ｐゴシック" charset="-128"/>
              </a:rPr>
              <a:t>/</a:t>
            </a:r>
            <a:r>
              <a:rPr lang="zh-CN" altLang="en-US" sz="1400" dirty="0">
                <a:solidFill>
                  <a:schemeClr val="accent1"/>
                </a:solidFill>
                <a:latin typeface="ＭＳ Ｐゴシック" charset="-128"/>
              </a:rPr>
              <a:t>年</a:t>
            </a:r>
          </a:p>
        </p:txBody>
      </p:sp>
      <p:sp>
        <p:nvSpPr>
          <p:cNvPr id="26639" name="Text Box 19"/>
          <p:cNvSpPr txBox="1">
            <a:spLocks noChangeArrowheads="1"/>
          </p:cNvSpPr>
          <p:nvPr/>
        </p:nvSpPr>
        <p:spPr bwMode="auto">
          <a:xfrm>
            <a:off x="4916885" y="1557339"/>
            <a:ext cx="3865161"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lang="en-US" altLang="zh-CN" sz="1400">
                <a:latin typeface="ＭＳ Ｐゴシック" charset="-128"/>
              </a:rPr>
              <a:t>Freezer A/C                        </a:t>
            </a:r>
            <a:r>
              <a:rPr lang="zh-CN" altLang="en-US" sz="1400">
                <a:latin typeface="ＭＳ Ｐゴシック" charset="-128"/>
              </a:rPr>
              <a:t> </a:t>
            </a:r>
            <a:r>
              <a:rPr lang="en-US" altLang="zh-CN" sz="1400">
                <a:latin typeface="ＭＳ Ｐゴシック" charset="-128"/>
              </a:rPr>
              <a:t>3 thousand set/Y</a:t>
            </a:r>
          </a:p>
        </p:txBody>
      </p:sp>
      <p:sp>
        <p:nvSpPr>
          <p:cNvPr id="26640" name="Text Box 21"/>
          <p:cNvSpPr txBox="1">
            <a:spLocks noChangeArrowheads="1"/>
          </p:cNvSpPr>
          <p:nvPr/>
        </p:nvSpPr>
        <p:spPr bwMode="auto">
          <a:xfrm>
            <a:off x="663840" y="1557339"/>
            <a:ext cx="3644239"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lang="en-US" altLang="zh-CN" sz="1400" dirty="0">
                <a:latin typeface="ＭＳ Ｐゴシック" charset="-128"/>
              </a:rPr>
              <a:t>HVAC/Heater               </a:t>
            </a:r>
            <a:r>
              <a:rPr lang="en-US" altLang="zh-CN" sz="1400" dirty="0" smtClean="0">
                <a:latin typeface="ＭＳ Ｐゴシック" charset="-128"/>
              </a:rPr>
              <a:t>150 </a:t>
            </a:r>
            <a:r>
              <a:rPr lang="en-US" altLang="zh-CN" sz="1400" dirty="0">
                <a:latin typeface="ＭＳ Ｐゴシック" charset="-128"/>
              </a:rPr>
              <a:t>thousand set/Y</a:t>
            </a:r>
          </a:p>
        </p:txBody>
      </p:sp>
      <p:sp>
        <p:nvSpPr>
          <p:cNvPr id="26641" name="Text Box 22"/>
          <p:cNvSpPr txBox="1">
            <a:spLocks noChangeArrowheads="1"/>
          </p:cNvSpPr>
          <p:nvPr/>
        </p:nvSpPr>
        <p:spPr bwMode="auto">
          <a:xfrm>
            <a:off x="655242" y="4111779"/>
            <a:ext cx="3558988"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lang="en-US" altLang="zh-CN" sz="1400" dirty="0">
                <a:latin typeface="ＭＳ Ｐゴシック" charset="-128"/>
              </a:rPr>
              <a:t>Heat-exchanger  Line     50 thousand unit/Y</a:t>
            </a:r>
          </a:p>
        </p:txBody>
      </p:sp>
      <p:sp>
        <p:nvSpPr>
          <p:cNvPr id="26642" name="Rectangle 254"/>
          <p:cNvSpPr>
            <a:spLocks noChangeArrowheads="1"/>
          </p:cNvSpPr>
          <p:nvPr/>
        </p:nvSpPr>
        <p:spPr bwMode="auto">
          <a:xfrm>
            <a:off x="4916885" y="3937000"/>
            <a:ext cx="2794661"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r>
              <a:rPr lang="zh-CN" altLang="en-US" sz="1400" dirty="0" smtClean="0">
                <a:latin typeface="ＭＳ Ｐゴシック" charset="-128"/>
              </a:rPr>
              <a:t>水箱线</a:t>
            </a:r>
            <a:endParaRPr lang="zh-CN" altLang="en-US" sz="1400" dirty="0">
              <a:latin typeface="ＭＳ Ｐゴシック" charset="-128"/>
            </a:endParaRPr>
          </a:p>
        </p:txBody>
      </p:sp>
      <p:sp>
        <p:nvSpPr>
          <p:cNvPr id="26643" name="Rectangle 254"/>
          <p:cNvSpPr>
            <a:spLocks noChangeArrowheads="1"/>
          </p:cNvSpPr>
          <p:nvPr/>
        </p:nvSpPr>
        <p:spPr bwMode="auto">
          <a:xfrm>
            <a:off x="7087262" y="3983038"/>
            <a:ext cx="1248569"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r>
              <a:rPr lang="en-US" altLang="zh-CN" sz="1400">
                <a:solidFill>
                  <a:schemeClr val="accent1"/>
                </a:solidFill>
                <a:latin typeface="ＭＳ Ｐゴシック" charset="-128"/>
              </a:rPr>
              <a:t>1</a:t>
            </a:r>
            <a:r>
              <a:rPr lang="zh-CN" altLang="en-US" sz="1400">
                <a:solidFill>
                  <a:schemeClr val="accent1"/>
                </a:solidFill>
                <a:latin typeface="ＭＳ Ｐゴシック" charset="-128"/>
              </a:rPr>
              <a:t>万台</a:t>
            </a:r>
            <a:r>
              <a:rPr lang="en-US" altLang="zh-CN" sz="1400">
                <a:solidFill>
                  <a:schemeClr val="accent1"/>
                </a:solidFill>
                <a:latin typeface="ＭＳ Ｐゴシック" charset="-128"/>
              </a:rPr>
              <a:t>/</a:t>
            </a:r>
            <a:r>
              <a:rPr lang="zh-CN" altLang="en-US" sz="1400">
                <a:solidFill>
                  <a:schemeClr val="accent1"/>
                </a:solidFill>
                <a:latin typeface="ＭＳ Ｐゴシック" charset="-128"/>
              </a:rPr>
              <a:t>年</a:t>
            </a:r>
          </a:p>
        </p:txBody>
      </p:sp>
      <p:sp>
        <p:nvSpPr>
          <p:cNvPr id="26644" name="Text Box 19"/>
          <p:cNvSpPr txBox="1">
            <a:spLocks noChangeArrowheads="1"/>
          </p:cNvSpPr>
          <p:nvPr/>
        </p:nvSpPr>
        <p:spPr bwMode="auto">
          <a:xfrm>
            <a:off x="4968479" y="4149726"/>
            <a:ext cx="3776996"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b="1">
                <a:solidFill>
                  <a:schemeClr val="tx1"/>
                </a:solidFill>
                <a:latin typeface="Calibri" pitchFamily="34" charset="0"/>
                <a:ea typeface="ＭＳ Ｐゴシック" charset="-128"/>
              </a:defRPr>
            </a:lvl1pPr>
            <a:lvl2pPr marL="742950" indent="-285750" eaLnBrk="0" hangingPunct="0">
              <a:defRPr b="1">
                <a:solidFill>
                  <a:schemeClr val="tx1"/>
                </a:solidFill>
                <a:latin typeface="Calibri" pitchFamily="34" charset="0"/>
                <a:ea typeface="ＭＳ Ｐゴシック" charset="-128"/>
              </a:defRPr>
            </a:lvl2pPr>
            <a:lvl3pPr marL="1143000" indent="-228600" eaLnBrk="0" hangingPunct="0">
              <a:defRPr b="1">
                <a:solidFill>
                  <a:schemeClr val="tx1"/>
                </a:solidFill>
                <a:latin typeface="Calibri" pitchFamily="34" charset="0"/>
                <a:ea typeface="ＭＳ Ｐゴシック" charset="-128"/>
              </a:defRPr>
            </a:lvl3pPr>
            <a:lvl4pPr marL="1600200" indent="-228600" eaLnBrk="0" hangingPunct="0">
              <a:defRPr b="1">
                <a:solidFill>
                  <a:schemeClr val="tx1"/>
                </a:solidFill>
                <a:latin typeface="Calibri" pitchFamily="34" charset="0"/>
                <a:ea typeface="ＭＳ Ｐゴシック" charset="-128"/>
              </a:defRPr>
            </a:lvl4pPr>
            <a:lvl5pPr marL="2057400" indent="-228600" eaLnBrk="0" hangingPunct="0">
              <a:defRPr b="1">
                <a:solidFill>
                  <a:schemeClr val="tx1"/>
                </a:solidFill>
                <a:latin typeface="Calibri" pitchFamily="34" charset="0"/>
                <a:ea typeface="ＭＳ Ｐゴシック" charset="-128"/>
              </a:defRPr>
            </a:lvl5pPr>
            <a:lvl6pPr marL="2514600" indent="-228600" eaLnBrk="0" fontAlgn="base" hangingPunct="0">
              <a:spcBef>
                <a:spcPct val="50000"/>
              </a:spcBef>
              <a:spcAft>
                <a:spcPct val="0"/>
              </a:spcAft>
              <a:defRPr b="1">
                <a:solidFill>
                  <a:schemeClr val="tx1"/>
                </a:solidFill>
                <a:latin typeface="Calibri" pitchFamily="34" charset="0"/>
                <a:ea typeface="ＭＳ Ｐゴシック" charset="-128"/>
              </a:defRPr>
            </a:lvl6pPr>
            <a:lvl7pPr marL="2971800" indent="-228600" eaLnBrk="0" fontAlgn="base" hangingPunct="0">
              <a:spcBef>
                <a:spcPct val="50000"/>
              </a:spcBef>
              <a:spcAft>
                <a:spcPct val="0"/>
              </a:spcAft>
              <a:defRPr b="1">
                <a:solidFill>
                  <a:schemeClr val="tx1"/>
                </a:solidFill>
                <a:latin typeface="Calibri" pitchFamily="34" charset="0"/>
                <a:ea typeface="ＭＳ Ｐゴシック" charset="-128"/>
              </a:defRPr>
            </a:lvl7pPr>
            <a:lvl8pPr marL="3429000" indent="-228600" eaLnBrk="0" fontAlgn="base" hangingPunct="0">
              <a:spcBef>
                <a:spcPct val="50000"/>
              </a:spcBef>
              <a:spcAft>
                <a:spcPct val="0"/>
              </a:spcAft>
              <a:defRPr b="1">
                <a:solidFill>
                  <a:schemeClr val="tx1"/>
                </a:solidFill>
                <a:latin typeface="Calibri" pitchFamily="34" charset="0"/>
                <a:ea typeface="ＭＳ Ｐゴシック" charset="-128"/>
              </a:defRPr>
            </a:lvl8pPr>
            <a:lvl9pPr marL="3886200" indent="-228600" eaLnBrk="0" fontAlgn="base" hangingPunct="0">
              <a:spcBef>
                <a:spcPct val="50000"/>
              </a:spcBef>
              <a:spcAft>
                <a:spcPct val="0"/>
              </a:spcAft>
              <a:defRPr b="1">
                <a:solidFill>
                  <a:schemeClr val="tx1"/>
                </a:solidFill>
                <a:latin typeface="Calibri" pitchFamily="34" charset="0"/>
                <a:ea typeface="ＭＳ Ｐゴシック" charset="-128"/>
              </a:defRPr>
            </a:lvl9pPr>
          </a:lstStyle>
          <a:p>
            <a:pPr eaLnBrk="1" hangingPunct="1"/>
            <a:r>
              <a:rPr lang="en-US" altLang="zh-CN" sz="1400">
                <a:latin typeface="ＭＳ Ｐゴシック" charset="-128"/>
              </a:rPr>
              <a:t>Radiator  Line                    10 thousand set/Y</a:t>
            </a:r>
          </a:p>
        </p:txBody>
      </p:sp>
      <p:pic>
        <p:nvPicPr>
          <p:cNvPr id="26645"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1038" y="1892301"/>
            <a:ext cx="3413787"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6"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5551" y="1865313"/>
            <a:ext cx="3437864"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7" name="图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9501" y="4456114"/>
            <a:ext cx="3363913" cy="184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8" name="図 4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0394" y="404814"/>
            <a:ext cx="72403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rotWithShape="1">
          <a:blip r:embed="rId6" cstate="print">
            <a:extLst>
              <a:ext uri="{28A0092B-C50C-407E-A947-70E740481C1C}">
                <a14:useLocalDpi xmlns:a14="http://schemas.microsoft.com/office/drawing/2010/main" val="0"/>
              </a:ext>
            </a:extLst>
          </a:blip>
          <a:srcRect l="11891" t="15609" r="2048" b="10247"/>
          <a:stretch/>
        </p:blipFill>
        <p:spPr>
          <a:xfrm>
            <a:off x="708623" y="4425358"/>
            <a:ext cx="3386202" cy="194491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 Slide Template_CONFIDENTIAL_4x3_170518">
  <a:themeElements>
    <a:clrScheme name="DENSO170309">
      <a:dk1>
        <a:srgbClr val="000000"/>
      </a:dk1>
      <a:lt1>
        <a:srgbClr val="FFFFFF"/>
      </a:lt1>
      <a:dk2>
        <a:srgbClr val="B9D7EB"/>
      </a:dk2>
      <a:lt2>
        <a:srgbClr val="DC0032"/>
      </a:lt2>
      <a:accent1>
        <a:srgbClr val="828282"/>
      </a:accent1>
      <a:accent2>
        <a:srgbClr val="34B78F"/>
      </a:accent2>
      <a:accent3>
        <a:srgbClr val="A77BCA"/>
      </a:accent3>
      <a:accent4>
        <a:srgbClr val="0092BD"/>
      </a:accent4>
      <a:accent5>
        <a:srgbClr val="004386"/>
      </a:accent5>
      <a:accent6>
        <a:srgbClr val="EF60A3"/>
      </a:accent6>
      <a:hlink>
        <a:srgbClr val="000000"/>
      </a:hlink>
      <a:folHlink>
        <a:srgbClr val="000000"/>
      </a:folHlink>
    </a:clrScheme>
    <a:fontScheme name="DENSO-e_Verdana">
      <a:majorFont>
        <a:latin typeface="verdana"/>
        <a:ea typeface="Verdana"/>
        <a:cs typeface=""/>
      </a:majorFont>
      <a:minorFont>
        <a:latin typeface="Verdana"/>
        <a:ea typeface="Verdan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mtClean="0"/>
        </a:defPPr>
      </a:lstStyle>
    </a:txDef>
  </a:objectDefaults>
  <a:extraClrSchemeLst/>
  <a:extLst>
    <a:ext uri="{05A4C25C-085E-4340-85A3-A5531E510DB2}">
      <thm15:themeFamily xmlns="" xmlns:thm15="http://schemas.microsoft.com/office/thememl/2012/main" name="プレゼンテーション1" id="{5A31BC68-EDA0-4B6D-B4CE-9BD30CB1C643}" vid="{26B9B838-5D37-4B26-A1D0-2E914534F74C}"/>
    </a:ext>
  </a:extLst>
</a:theme>
</file>

<file path=ppt/theme/theme2.xml><?xml version="1.0" encoding="utf-8"?>
<a:theme xmlns:a="http://schemas.openxmlformats.org/drawingml/2006/main" name="プレゼンテーションスライドテンプレート_関係者外秘_4x3_170512">
  <a:themeElements>
    <a:clrScheme name="DENSO170309">
      <a:dk1>
        <a:srgbClr val="000000"/>
      </a:dk1>
      <a:lt1>
        <a:srgbClr val="FFFFFF"/>
      </a:lt1>
      <a:dk2>
        <a:srgbClr val="B9D7EB"/>
      </a:dk2>
      <a:lt2>
        <a:srgbClr val="DC0032"/>
      </a:lt2>
      <a:accent1>
        <a:srgbClr val="828282"/>
      </a:accent1>
      <a:accent2>
        <a:srgbClr val="34B78F"/>
      </a:accent2>
      <a:accent3>
        <a:srgbClr val="A77BCA"/>
      </a:accent3>
      <a:accent4>
        <a:srgbClr val="0092BD"/>
      </a:accent4>
      <a:accent5>
        <a:srgbClr val="004386"/>
      </a:accent5>
      <a:accent6>
        <a:srgbClr val="EF60A3"/>
      </a:accent6>
      <a:hlink>
        <a:srgbClr val="000000"/>
      </a:hlink>
      <a:folHlink>
        <a:srgbClr val="000000"/>
      </a:folHlink>
    </a:clrScheme>
    <a:fontScheme name="DENSO1703">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プレゼンテーション1" id="{5A31BC68-EDA0-4B6D-B4CE-9BD30CB1C643}" vid="{26B9B838-5D37-4B26-A1D0-2E914534F74C}"/>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Slide Template_CONFIDENTIAL_4x3_170518</Template>
  <TotalTime>8802</TotalTime>
  <Words>3117</Words>
  <Application>Microsoft Office PowerPoint</Application>
  <PresentationFormat>A4 纸张(210x297 毫米)</PresentationFormat>
  <Paragraphs>768</Paragraphs>
  <Slides>25</Slides>
  <Notes>6</Notes>
  <HiddenSlides>0</HiddenSlides>
  <MMClips>0</MMClips>
  <ScaleCrop>false</ScaleCrop>
  <HeadingPairs>
    <vt:vector size="4" baseType="variant">
      <vt:variant>
        <vt:lpstr>主题</vt:lpstr>
      </vt:variant>
      <vt:variant>
        <vt:i4>2</vt:i4>
      </vt:variant>
      <vt:variant>
        <vt:lpstr>幻灯片标题</vt:lpstr>
      </vt:variant>
      <vt:variant>
        <vt:i4>25</vt:i4>
      </vt:variant>
    </vt:vector>
  </HeadingPairs>
  <TitlesOfParts>
    <vt:vector size="27" baseType="lpstr">
      <vt:lpstr>Presentation Slide Template_CONFIDENTIAL_4x3_170518</vt:lpstr>
      <vt:lpstr>プレゼンテーションスライドテンプレート_関係者外秘_4x3_170512</vt:lpstr>
      <vt:lpstr>烟台首钢电装有限公司:YSD 公司介绍</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補助資料</vt:lpstr>
      <vt:lpstr>PowerPoint 演示文稿</vt:lpstr>
      <vt:lpstr>PowerPoint 演示文稿</vt:lpstr>
      <vt:lpstr>PowerPoint 演示文稿</vt:lpstr>
      <vt:lpstr>首钢集团概要</vt:lpstr>
      <vt:lpstr>首鋼総会社産業分布図</vt:lpstr>
      <vt:lpstr>PowerPoint 演示文稿</vt:lpstr>
    </vt:vector>
  </TitlesOfParts>
  <Company>YSD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刘旭</dc:creator>
  <cp:lastModifiedBy>王久明</cp:lastModifiedBy>
  <cp:revision>824</cp:revision>
  <cp:lastPrinted>2016-08-05T01:59:40Z</cp:lastPrinted>
  <dcterms:created xsi:type="dcterms:W3CDTF">2010-10-25T07:22:48Z</dcterms:created>
  <dcterms:modified xsi:type="dcterms:W3CDTF">2018-09-27T00:52:51Z</dcterms:modified>
</cp:coreProperties>
</file>